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43" r:id="rId1"/>
  </p:sldMasterIdLst>
  <p:notesMasterIdLst>
    <p:notesMasterId r:id="rId16"/>
  </p:notesMasterIdLst>
  <p:sldIdLst>
    <p:sldId id="313" r:id="rId2"/>
    <p:sldId id="315" r:id="rId3"/>
    <p:sldId id="307" r:id="rId4"/>
    <p:sldId id="303" r:id="rId5"/>
    <p:sldId id="301" r:id="rId6"/>
    <p:sldId id="309" r:id="rId7"/>
    <p:sldId id="294" r:id="rId8"/>
    <p:sldId id="311" r:id="rId9"/>
    <p:sldId id="316" r:id="rId10"/>
    <p:sldId id="296" r:id="rId11"/>
    <p:sldId id="305" r:id="rId12"/>
    <p:sldId id="304" r:id="rId13"/>
    <p:sldId id="295" r:id="rId14"/>
    <p:sldId id="312" r:id="rId15"/>
  </p:sldIdLst>
  <p:sldSz cx="12192000" cy="6858000"/>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4320" userDrawn="1">
          <p15:clr>
            <a:srgbClr val="A4A3A4"/>
          </p15:clr>
        </p15:guide>
        <p15:guide id="2" pos="642" userDrawn="1">
          <p15:clr>
            <a:srgbClr val="A4A3A4"/>
          </p15:clr>
        </p15:guide>
        <p15:guide id="3" orient="horz" pos="958" userDrawn="1">
          <p15:clr>
            <a:srgbClr val="A4A3A4"/>
          </p15:clr>
        </p15:guide>
        <p15:guide id="4" orient="horz">
          <p15:clr>
            <a:srgbClr val="A4A3A4"/>
          </p15:clr>
        </p15:guide>
        <p15:guide id="5">
          <p15:clr>
            <a:srgbClr val="A4A3A4"/>
          </p15:clr>
        </p15:guide>
      </p15:sldGuideLst>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D1F0FD1A-09AE-4962-6388-5BA1C3D43B36}" name="Алина Лелюк" initials="АЛ" userId="72bde9a0a94fab24" providerId="Windows Live"/>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73C90"/>
    <a:srgbClr val="FA4012"/>
    <a:srgbClr val="EE7D04"/>
    <a:srgbClr val="016757"/>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Средний стиль 2 — акцент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5854"/>
    <p:restoredTop sz="96110"/>
  </p:normalViewPr>
  <p:slideViewPr>
    <p:cSldViewPr snapToGrid="0" snapToObjects="1">
      <p:cViewPr varScale="1">
        <p:scale>
          <a:sx n="106" d="100"/>
          <a:sy n="106" d="100"/>
        </p:scale>
        <p:origin x="1242" y="102"/>
      </p:cViewPr>
      <p:guideLst>
        <p:guide orient="horz" pos="4320"/>
        <p:guide pos="642"/>
        <p:guide orient="horz" pos="958"/>
        <p:guide orient="horz"/>
        <p:guide/>
      </p:guideLst>
    </p:cSldViewPr>
  </p:slideViewPr>
  <p:outlineViewPr>
    <p:cViewPr>
      <p:scale>
        <a:sx n="33" d="100"/>
        <a:sy n="33" d="100"/>
      </p:scale>
      <p:origin x="0" y="0"/>
    </p:cViewPr>
  </p:outlineViewPr>
  <p:notesTextViewPr>
    <p:cViewPr>
      <p:scale>
        <a:sx n="1" d="1"/>
        <a:sy n="1" d="1"/>
      </p:scale>
      <p:origin x="0" y="0"/>
    </p:cViewPr>
  </p:notesTextViewPr>
  <p:sorterViewPr>
    <p:cViewPr>
      <p:scale>
        <a:sx n="80" d="100"/>
        <a:sy n="8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21" Type="http://schemas.microsoft.com/office/2018/10/relationships/authors" Target="author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notesMaster" Target="notesMasters/notesMaster1.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Верхний колонтитул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ru-RU"/>
          </a:p>
        </p:txBody>
      </p:sp>
      <p:sp>
        <p:nvSpPr>
          <p:cNvPr id="3" name="Дата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8408054-2A81-F643-8DF3-484F1BCF7124}" type="datetimeFigureOut">
              <a:rPr lang="ru-RU" smtClean="0"/>
              <a:pPr/>
              <a:t>05.06.2024</a:t>
            </a:fld>
            <a:endParaRPr lang="ru-RU"/>
          </a:p>
        </p:txBody>
      </p:sp>
      <p:sp>
        <p:nvSpPr>
          <p:cNvPr id="4" name="Образ слайда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ru-RU"/>
          </a:p>
        </p:txBody>
      </p:sp>
      <p:sp>
        <p:nvSpPr>
          <p:cNvPr id="5" name="Заметки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6" name="Нижний колонтитул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ru-RU"/>
          </a:p>
        </p:txBody>
      </p:sp>
      <p:sp>
        <p:nvSpPr>
          <p:cNvPr id="7" name="Номер слайда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F02595E-CCE3-3147-8332-818853E6143F}" type="slidenum">
              <a:rPr lang="ru-RU" smtClean="0"/>
              <a:pPr/>
              <a:t>‹#›</a:t>
            </a:fld>
            <a:endParaRPr lang="ru-RU"/>
          </a:p>
        </p:txBody>
      </p:sp>
    </p:spTree>
    <p:extLst>
      <p:ext uri="{BB962C8B-B14F-4D97-AF65-F5344CB8AC3E}">
        <p14:creationId xmlns:p14="http://schemas.microsoft.com/office/powerpoint/2010/main" val="225205157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0D0767F0-CD44-2EBA-4B36-274125556171}"/>
              </a:ext>
            </a:extLst>
          </p:cNvPr>
          <p:cNvSpPr>
            <a:spLocks noGrp="1"/>
          </p:cNvSpPr>
          <p:nvPr>
            <p:ph type="ctrTitle"/>
          </p:nvPr>
        </p:nvSpPr>
        <p:spPr>
          <a:xfrm>
            <a:off x="1524000" y="1122363"/>
            <a:ext cx="9144000" cy="2387600"/>
          </a:xfrm>
        </p:spPr>
        <p:txBody>
          <a:bodyPr anchor="b"/>
          <a:lstStyle>
            <a:lvl1pPr algn="ctr">
              <a:defRPr sz="6000"/>
            </a:lvl1pPr>
          </a:lstStyle>
          <a:p>
            <a:r>
              <a:rPr lang="ru-RU"/>
              <a:t>Образец заголовка</a:t>
            </a:r>
          </a:p>
        </p:txBody>
      </p:sp>
      <p:sp>
        <p:nvSpPr>
          <p:cNvPr id="3" name="Подзаголовок 2">
            <a:extLst>
              <a:ext uri="{FF2B5EF4-FFF2-40B4-BE49-F238E27FC236}">
                <a16:creationId xmlns:a16="http://schemas.microsoft.com/office/drawing/2014/main" id="{518CC086-071F-2A9E-1CBB-3691DF1AB393}"/>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ru-RU"/>
              <a:t>Образец подзаголовка</a:t>
            </a:r>
          </a:p>
        </p:txBody>
      </p:sp>
      <p:sp>
        <p:nvSpPr>
          <p:cNvPr id="4" name="Дата 3">
            <a:extLst>
              <a:ext uri="{FF2B5EF4-FFF2-40B4-BE49-F238E27FC236}">
                <a16:creationId xmlns:a16="http://schemas.microsoft.com/office/drawing/2014/main" id="{0ADC2FA6-861A-E08E-BDC6-C1768C0E255F}"/>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5" name="Нижний колонтитул 4">
            <a:extLst>
              <a:ext uri="{FF2B5EF4-FFF2-40B4-BE49-F238E27FC236}">
                <a16:creationId xmlns:a16="http://schemas.microsoft.com/office/drawing/2014/main" id="{30BB443A-9170-04BD-D1FA-DAE1D83E5CA0}"/>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6" name="Номер слайда 5">
            <a:extLst>
              <a:ext uri="{FF2B5EF4-FFF2-40B4-BE49-F238E27FC236}">
                <a16:creationId xmlns:a16="http://schemas.microsoft.com/office/drawing/2014/main" id="{C8C9C343-6F8B-22DC-0143-AB75C1A1A275}"/>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2926719585"/>
      </p:ext>
    </p:extLst>
  </p:cSld>
  <p:clrMapOvr>
    <a:masterClrMapping/>
  </p:clrMapOvr>
  <p:transition/>
  <p:hf sldNum="0" hdr="0" ftr="0" dt="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74D54549-47E1-96FE-FBAC-F74ABF214EC6}"/>
              </a:ext>
            </a:extLst>
          </p:cNvPr>
          <p:cNvSpPr>
            <a:spLocks noGrp="1"/>
          </p:cNvSpPr>
          <p:nvPr>
            <p:ph type="title"/>
          </p:nvPr>
        </p:nvSpPr>
        <p:spPr/>
        <p:txBody>
          <a:bodyPr/>
          <a:lstStyle/>
          <a:p>
            <a:r>
              <a:rPr lang="ru-RU"/>
              <a:t>Образец заголовка</a:t>
            </a:r>
          </a:p>
        </p:txBody>
      </p:sp>
      <p:sp>
        <p:nvSpPr>
          <p:cNvPr id="3" name="Объект 2">
            <a:extLst>
              <a:ext uri="{FF2B5EF4-FFF2-40B4-BE49-F238E27FC236}">
                <a16:creationId xmlns:a16="http://schemas.microsoft.com/office/drawing/2014/main" id="{F2A72463-7362-8A51-69C1-B117FDDBC465}"/>
              </a:ext>
            </a:extLst>
          </p:cNvPr>
          <p:cNvSpPr>
            <a:spLocks noGrp="1"/>
          </p:cNvSpPr>
          <p:nvPr>
            <p:ph idx="1"/>
          </p:nvPr>
        </p:nvSpPr>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F3E15129-4B9B-02CC-26E0-B64664F840FD}"/>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5" name="Нижний колонтитул 4">
            <a:extLst>
              <a:ext uri="{FF2B5EF4-FFF2-40B4-BE49-F238E27FC236}">
                <a16:creationId xmlns:a16="http://schemas.microsoft.com/office/drawing/2014/main" id="{5EB697EC-1D87-5D9F-E8D3-3248411FC3B0}"/>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6" name="Номер слайда 5">
            <a:extLst>
              <a:ext uri="{FF2B5EF4-FFF2-40B4-BE49-F238E27FC236}">
                <a16:creationId xmlns:a16="http://schemas.microsoft.com/office/drawing/2014/main" id="{8BD0425B-E6B2-69D2-C56D-517FA94BA7D6}"/>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907450520"/>
      </p:ext>
    </p:extLst>
  </p:cSld>
  <p:clrMapOvr>
    <a:masterClrMapping/>
  </p:clrMapOvr>
  <p:transition/>
  <p:hf sldNum="0"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51827AAE-AF61-F1D7-7F93-BBD97B13CEF2}"/>
              </a:ext>
            </a:extLst>
          </p:cNvPr>
          <p:cNvSpPr>
            <a:spLocks noGrp="1"/>
          </p:cNvSpPr>
          <p:nvPr>
            <p:ph type="title"/>
          </p:nvPr>
        </p:nvSpPr>
        <p:spPr>
          <a:xfrm>
            <a:off x="831850" y="1709738"/>
            <a:ext cx="10515600" cy="2852737"/>
          </a:xfrm>
        </p:spPr>
        <p:txBody>
          <a:bodyPr anchor="b"/>
          <a:lstStyle>
            <a:lvl1pPr>
              <a:defRPr sz="6000"/>
            </a:lvl1pPr>
          </a:lstStyle>
          <a:p>
            <a:r>
              <a:rPr lang="ru-RU"/>
              <a:t>Образец заголовка</a:t>
            </a:r>
          </a:p>
        </p:txBody>
      </p:sp>
      <p:sp>
        <p:nvSpPr>
          <p:cNvPr id="3" name="Текст 2">
            <a:extLst>
              <a:ext uri="{FF2B5EF4-FFF2-40B4-BE49-F238E27FC236}">
                <a16:creationId xmlns:a16="http://schemas.microsoft.com/office/drawing/2014/main" id="{A41EB992-BF5F-9756-AB2B-E91FF1C899FE}"/>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ru-RU"/>
              <a:t>Образец текста</a:t>
            </a:r>
          </a:p>
        </p:txBody>
      </p:sp>
      <p:sp>
        <p:nvSpPr>
          <p:cNvPr id="4" name="Дата 3">
            <a:extLst>
              <a:ext uri="{FF2B5EF4-FFF2-40B4-BE49-F238E27FC236}">
                <a16:creationId xmlns:a16="http://schemas.microsoft.com/office/drawing/2014/main" id="{4C45C55D-9E6B-5F6C-938E-66971C862B43}"/>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5" name="Нижний колонтитул 4">
            <a:extLst>
              <a:ext uri="{FF2B5EF4-FFF2-40B4-BE49-F238E27FC236}">
                <a16:creationId xmlns:a16="http://schemas.microsoft.com/office/drawing/2014/main" id="{245495C6-6AC1-C566-57C8-4944483846E0}"/>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6" name="Номер слайда 5">
            <a:extLst>
              <a:ext uri="{FF2B5EF4-FFF2-40B4-BE49-F238E27FC236}">
                <a16:creationId xmlns:a16="http://schemas.microsoft.com/office/drawing/2014/main" id="{BC719CC9-5685-FB80-906C-FB0546DB3EC4}"/>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296858594"/>
      </p:ext>
    </p:extLst>
  </p:cSld>
  <p:clrMapOvr>
    <a:masterClrMapping/>
  </p:clrMapOvr>
  <p:transition/>
  <p:hf sldNum="0" hdr="0" ftr="0" dt="0"/>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A945A79F-0D91-78E2-091A-6C2940DEE6F7}"/>
              </a:ext>
            </a:extLst>
          </p:cNvPr>
          <p:cNvSpPr>
            <a:spLocks noGrp="1"/>
          </p:cNvSpPr>
          <p:nvPr>
            <p:ph type="title"/>
          </p:nvPr>
        </p:nvSpPr>
        <p:spPr/>
        <p:txBody>
          <a:bodyPr/>
          <a:lstStyle/>
          <a:p>
            <a:r>
              <a:rPr lang="ru-RU"/>
              <a:t>Образец заголовка</a:t>
            </a:r>
          </a:p>
        </p:txBody>
      </p:sp>
      <p:sp>
        <p:nvSpPr>
          <p:cNvPr id="3" name="Объект 2">
            <a:extLst>
              <a:ext uri="{FF2B5EF4-FFF2-40B4-BE49-F238E27FC236}">
                <a16:creationId xmlns:a16="http://schemas.microsoft.com/office/drawing/2014/main" id="{C7B409B9-CBB5-7E45-E5DA-BCD2B8F26825}"/>
              </a:ext>
            </a:extLst>
          </p:cNvPr>
          <p:cNvSpPr>
            <a:spLocks noGrp="1"/>
          </p:cNvSpPr>
          <p:nvPr>
            <p:ph sz="half" idx="1"/>
          </p:nvPr>
        </p:nvSpPr>
        <p:spPr>
          <a:xfrm>
            <a:off x="838200" y="1825625"/>
            <a:ext cx="5181600" cy="435133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Объект 3">
            <a:extLst>
              <a:ext uri="{FF2B5EF4-FFF2-40B4-BE49-F238E27FC236}">
                <a16:creationId xmlns:a16="http://schemas.microsoft.com/office/drawing/2014/main" id="{152A3A2F-7BDE-857E-0663-2926D4E28151}"/>
              </a:ext>
            </a:extLst>
          </p:cNvPr>
          <p:cNvSpPr>
            <a:spLocks noGrp="1"/>
          </p:cNvSpPr>
          <p:nvPr>
            <p:ph sz="half" idx="2"/>
          </p:nvPr>
        </p:nvSpPr>
        <p:spPr>
          <a:xfrm>
            <a:off x="6172200" y="1825625"/>
            <a:ext cx="5181600" cy="435133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5" name="Дата 4">
            <a:extLst>
              <a:ext uri="{FF2B5EF4-FFF2-40B4-BE49-F238E27FC236}">
                <a16:creationId xmlns:a16="http://schemas.microsoft.com/office/drawing/2014/main" id="{0B53DEC6-B2EA-BE23-7F5B-E88CB3F3D728}"/>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6" name="Нижний колонтитул 5">
            <a:extLst>
              <a:ext uri="{FF2B5EF4-FFF2-40B4-BE49-F238E27FC236}">
                <a16:creationId xmlns:a16="http://schemas.microsoft.com/office/drawing/2014/main" id="{D3496968-B6A1-7064-4C8D-BD88D3F1E3CA}"/>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7" name="Номер слайда 6">
            <a:extLst>
              <a:ext uri="{FF2B5EF4-FFF2-40B4-BE49-F238E27FC236}">
                <a16:creationId xmlns:a16="http://schemas.microsoft.com/office/drawing/2014/main" id="{335EB39D-28D6-BBEE-15CB-6404FD75ECE9}"/>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3856134658"/>
      </p:ext>
    </p:extLst>
  </p:cSld>
  <p:clrMapOvr>
    <a:masterClrMapping/>
  </p:clrMapOvr>
  <p:transition/>
  <p:hf sldNum="0" hdr="0" ftr="0" dt="0"/>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C04B0AF6-3ED5-B385-2153-567B7D4B654C}"/>
              </a:ext>
            </a:extLst>
          </p:cNvPr>
          <p:cNvSpPr>
            <a:spLocks noGrp="1"/>
          </p:cNvSpPr>
          <p:nvPr>
            <p:ph type="title"/>
          </p:nvPr>
        </p:nvSpPr>
        <p:spPr>
          <a:xfrm>
            <a:off x="839788" y="365125"/>
            <a:ext cx="10515600" cy="1325563"/>
          </a:xfrm>
        </p:spPr>
        <p:txBody>
          <a:bodyPr/>
          <a:lstStyle/>
          <a:p>
            <a:r>
              <a:rPr lang="ru-RU"/>
              <a:t>Образец заголовка</a:t>
            </a:r>
          </a:p>
        </p:txBody>
      </p:sp>
      <p:sp>
        <p:nvSpPr>
          <p:cNvPr id="3" name="Текст 2">
            <a:extLst>
              <a:ext uri="{FF2B5EF4-FFF2-40B4-BE49-F238E27FC236}">
                <a16:creationId xmlns:a16="http://schemas.microsoft.com/office/drawing/2014/main" id="{7CACF6CA-42F1-268E-CB16-6FCCBF37880F}"/>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a:t>Образец текста</a:t>
            </a:r>
          </a:p>
        </p:txBody>
      </p:sp>
      <p:sp>
        <p:nvSpPr>
          <p:cNvPr id="4" name="Объект 3">
            <a:extLst>
              <a:ext uri="{FF2B5EF4-FFF2-40B4-BE49-F238E27FC236}">
                <a16:creationId xmlns:a16="http://schemas.microsoft.com/office/drawing/2014/main" id="{7C967041-9C18-0150-A428-9B5AE4A99F28}"/>
              </a:ext>
            </a:extLst>
          </p:cNvPr>
          <p:cNvSpPr>
            <a:spLocks noGrp="1"/>
          </p:cNvSpPr>
          <p:nvPr>
            <p:ph sz="half" idx="2"/>
          </p:nvPr>
        </p:nvSpPr>
        <p:spPr>
          <a:xfrm>
            <a:off x="839788" y="2505075"/>
            <a:ext cx="5157787" cy="368458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5" name="Текст 4">
            <a:extLst>
              <a:ext uri="{FF2B5EF4-FFF2-40B4-BE49-F238E27FC236}">
                <a16:creationId xmlns:a16="http://schemas.microsoft.com/office/drawing/2014/main" id="{8E3A7BCE-C5CA-EBD3-DBDB-B92E10D7C4E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a:t>Образец текста</a:t>
            </a:r>
          </a:p>
        </p:txBody>
      </p:sp>
      <p:sp>
        <p:nvSpPr>
          <p:cNvPr id="6" name="Объект 5">
            <a:extLst>
              <a:ext uri="{FF2B5EF4-FFF2-40B4-BE49-F238E27FC236}">
                <a16:creationId xmlns:a16="http://schemas.microsoft.com/office/drawing/2014/main" id="{B5DF93D3-F704-8B3C-4E9B-4EDB7829B448}"/>
              </a:ext>
            </a:extLst>
          </p:cNvPr>
          <p:cNvSpPr>
            <a:spLocks noGrp="1"/>
          </p:cNvSpPr>
          <p:nvPr>
            <p:ph sz="quarter" idx="4"/>
          </p:nvPr>
        </p:nvSpPr>
        <p:spPr>
          <a:xfrm>
            <a:off x="6172200" y="2505075"/>
            <a:ext cx="5183188" cy="368458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7" name="Дата 6">
            <a:extLst>
              <a:ext uri="{FF2B5EF4-FFF2-40B4-BE49-F238E27FC236}">
                <a16:creationId xmlns:a16="http://schemas.microsoft.com/office/drawing/2014/main" id="{999F810E-373F-6C46-A77A-7CF81A76BE0C}"/>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8" name="Нижний колонтитул 7">
            <a:extLst>
              <a:ext uri="{FF2B5EF4-FFF2-40B4-BE49-F238E27FC236}">
                <a16:creationId xmlns:a16="http://schemas.microsoft.com/office/drawing/2014/main" id="{5B40F5A1-2136-A218-A458-B320860E1441}"/>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9" name="Номер слайда 8">
            <a:extLst>
              <a:ext uri="{FF2B5EF4-FFF2-40B4-BE49-F238E27FC236}">
                <a16:creationId xmlns:a16="http://schemas.microsoft.com/office/drawing/2014/main" id="{7F32804E-98E8-8449-6C8B-16AC9037B2D9}"/>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396346981"/>
      </p:ext>
    </p:extLst>
  </p:cSld>
  <p:clrMapOvr>
    <a:masterClrMapping/>
  </p:clrMapOvr>
  <p:transition/>
  <p:hf sldNum="0" hdr="0" ftr="0" dt="0"/>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BFB3F275-D4D6-DFFA-D338-07CB79C372F0}"/>
              </a:ext>
            </a:extLst>
          </p:cNvPr>
          <p:cNvSpPr>
            <a:spLocks noGrp="1"/>
          </p:cNvSpPr>
          <p:nvPr>
            <p:ph type="title"/>
          </p:nvPr>
        </p:nvSpPr>
        <p:spPr/>
        <p:txBody>
          <a:bodyPr/>
          <a:lstStyle/>
          <a:p>
            <a:r>
              <a:rPr lang="ru-RU"/>
              <a:t>Образец заголовка</a:t>
            </a:r>
          </a:p>
        </p:txBody>
      </p:sp>
      <p:sp>
        <p:nvSpPr>
          <p:cNvPr id="3" name="Дата 2">
            <a:extLst>
              <a:ext uri="{FF2B5EF4-FFF2-40B4-BE49-F238E27FC236}">
                <a16:creationId xmlns:a16="http://schemas.microsoft.com/office/drawing/2014/main" id="{14C574C5-32CA-5387-B13F-9ADE9A4329EE}"/>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4" name="Нижний колонтитул 3">
            <a:extLst>
              <a:ext uri="{FF2B5EF4-FFF2-40B4-BE49-F238E27FC236}">
                <a16:creationId xmlns:a16="http://schemas.microsoft.com/office/drawing/2014/main" id="{52744D9E-E790-2FD7-EE4B-C1521415ACB8}"/>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5" name="Номер слайда 4">
            <a:extLst>
              <a:ext uri="{FF2B5EF4-FFF2-40B4-BE49-F238E27FC236}">
                <a16:creationId xmlns:a16="http://schemas.microsoft.com/office/drawing/2014/main" id="{1EE4FF71-DADB-557A-DCB6-5536CC922075}"/>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824751520"/>
      </p:ext>
    </p:extLst>
  </p:cSld>
  <p:clrMapOvr>
    <a:masterClrMapping/>
  </p:clrMapOvr>
  <p:transition/>
  <p:hf sldNum="0" hdr="0" ftr="0" dt="0"/>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a:extLst>
              <a:ext uri="{FF2B5EF4-FFF2-40B4-BE49-F238E27FC236}">
                <a16:creationId xmlns:a16="http://schemas.microsoft.com/office/drawing/2014/main" id="{BA4A2269-DC74-39CC-4357-2B9FDE66E126}"/>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3" name="Нижний колонтитул 2">
            <a:extLst>
              <a:ext uri="{FF2B5EF4-FFF2-40B4-BE49-F238E27FC236}">
                <a16:creationId xmlns:a16="http://schemas.microsoft.com/office/drawing/2014/main" id="{7483F564-8E5F-0DF8-CB1E-46F6D6CB1C12}"/>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4" name="Номер слайда 3">
            <a:extLst>
              <a:ext uri="{FF2B5EF4-FFF2-40B4-BE49-F238E27FC236}">
                <a16:creationId xmlns:a16="http://schemas.microsoft.com/office/drawing/2014/main" id="{60958CD5-641B-960D-DAC7-2230BBAFE9D9}"/>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1615683230"/>
      </p:ext>
    </p:extLst>
  </p:cSld>
  <p:clrMapOvr>
    <a:masterClrMapping/>
  </p:clrMapOvr>
  <p:transition/>
  <p:hf sldNum="0" hdr="0" ftr="0" dt="0"/>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803AD1D4-D115-B234-F6F0-D35D418D0F88}"/>
              </a:ext>
            </a:extLst>
          </p:cNvPr>
          <p:cNvSpPr>
            <a:spLocks noGrp="1"/>
          </p:cNvSpPr>
          <p:nvPr>
            <p:ph type="title"/>
          </p:nvPr>
        </p:nvSpPr>
        <p:spPr>
          <a:xfrm>
            <a:off x="839788" y="457200"/>
            <a:ext cx="3932237" cy="1600200"/>
          </a:xfrm>
        </p:spPr>
        <p:txBody>
          <a:bodyPr anchor="b"/>
          <a:lstStyle>
            <a:lvl1pPr>
              <a:defRPr sz="3200"/>
            </a:lvl1pPr>
          </a:lstStyle>
          <a:p>
            <a:r>
              <a:rPr lang="ru-RU"/>
              <a:t>Образец заголовка</a:t>
            </a:r>
          </a:p>
        </p:txBody>
      </p:sp>
      <p:sp>
        <p:nvSpPr>
          <p:cNvPr id="3" name="Объект 2">
            <a:extLst>
              <a:ext uri="{FF2B5EF4-FFF2-40B4-BE49-F238E27FC236}">
                <a16:creationId xmlns:a16="http://schemas.microsoft.com/office/drawing/2014/main" id="{3D5DD683-443F-E395-04A5-E277119EF74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Текст 3">
            <a:extLst>
              <a:ext uri="{FF2B5EF4-FFF2-40B4-BE49-F238E27FC236}">
                <a16:creationId xmlns:a16="http://schemas.microsoft.com/office/drawing/2014/main" id="{780833EF-F170-BA61-A288-78D35170856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ru-RU"/>
              <a:t>Образец текста</a:t>
            </a:r>
          </a:p>
        </p:txBody>
      </p:sp>
      <p:sp>
        <p:nvSpPr>
          <p:cNvPr id="5" name="Дата 4">
            <a:extLst>
              <a:ext uri="{FF2B5EF4-FFF2-40B4-BE49-F238E27FC236}">
                <a16:creationId xmlns:a16="http://schemas.microsoft.com/office/drawing/2014/main" id="{05A48999-41E9-0658-CE1E-CB6ADB7F544B}"/>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6" name="Нижний колонтитул 5">
            <a:extLst>
              <a:ext uri="{FF2B5EF4-FFF2-40B4-BE49-F238E27FC236}">
                <a16:creationId xmlns:a16="http://schemas.microsoft.com/office/drawing/2014/main" id="{BAF3FA39-C90E-92D5-DB48-0D052B800F50}"/>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7" name="Номер слайда 6">
            <a:extLst>
              <a:ext uri="{FF2B5EF4-FFF2-40B4-BE49-F238E27FC236}">
                <a16:creationId xmlns:a16="http://schemas.microsoft.com/office/drawing/2014/main" id="{E6D9E389-5D7C-074C-790E-3D603BBF9F61}"/>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4161418599"/>
      </p:ext>
    </p:extLst>
  </p:cSld>
  <p:clrMapOvr>
    <a:masterClrMapping/>
  </p:clrMapOvr>
  <p:transition/>
  <p:hf sldNum="0" hdr="0" ftr="0" dt="0"/>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0B91D73F-7864-2792-23F9-F86EC771A70E}"/>
              </a:ext>
            </a:extLst>
          </p:cNvPr>
          <p:cNvSpPr>
            <a:spLocks noGrp="1"/>
          </p:cNvSpPr>
          <p:nvPr>
            <p:ph type="title"/>
          </p:nvPr>
        </p:nvSpPr>
        <p:spPr>
          <a:xfrm>
            <a:off x="839788" y="457200"/>
            <a:ext cx="3932237" cy="1600200"/>
          </a:xfrm>
        </p:spPr>
        <p:txBody>
          <a:bodyPr anchor="b"/>
          <a:lstStyle>
            <a:lvl1pPr>
              <a:defRPr sz="3200"/>
            </a:lvl1pPr>
          </a:lstStyle>
          <a:p>
            <a:r>
              <a:rPr lang="ru-RU"/>
              <a:t>Образец заголовка</a:t>
            </a:r>
          </a:p>
        </p:txBody>
      </p:sp>
      <p:sp>
        <p:nvSpPr>
          <p:cNvPr id="3" name="Рисунок 2">
            <a:extLst>
              <a:ext uri="{FF2B5EF4-FFF2-40B4-BE49-F238E27FC236}">
                <a16:creationId xmlns:a16="http://schemas.microsoft.com/office/drawing/2014/main" id="{3113F82C-280A-48A5-198D-CF59E747CA7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ru-RU"/>
          </a:p>
        </p:txBody>
      </p:sp>
      <p:sp>
        <p:nvSpPr>
          <p:cNvPr id="4" name="Текст 3">
            <a:extLst>
              <a:ext uri="{FF2B5EF4-FFF2-40B4-BE49-F238E27FC236}">
                <a16:creationId xmlns:a16="http://schemas.microsoft.com/office/drawing/2014/main" id="{CC0BDE18-11CB-DB07-A576-F4FE7BE4FD4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ru-RU"/>
              <a:t>Образец текста</a:t>
            </a:r>
          </a:p>
        </p:txBody>
      </p:sp>
      <p:sp>
        <p:nvSpPr>
          <p:cNvPr id="5" name="Дата 4">
            <a:extLst>
              <a:ext uri="{FF2B5EF4-FFF2-40B4-BE49-F238E27FC236}">
                <a16:creationId xmlns:a16="http://schemas.microsoft.com/office/drawing/2014/main" id="{BF92EA9B-3435-A62A-69FC-DF359103AE1F}"/>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6" name="Нижний колонтитул 5">
            <a:extLst>
              <a:ext uri="{FF2B5EF4-FFF2-40B4-BE49-F238E27FC236}">
                <a16:creationId xmlns:a16="http://schemas.microsoft.com/office/drawing/2014/main" id="{F031EB9E-49C9-D485-DEB3-85150572640B}"/>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7" name="Номер слайда 6">
            <a:extLst>
              <a:ext uri="{FF2B5EF4-FFF2-40B4-BE49-F238E27FC236}">
                <a16:creationId xmlns:a16="http://schemas.microsoft.com/office/drawing/2014/main" id="{B1A29D73-DED6-B4B8-A06D-80A3370545C7}"/>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1148177113"/>
      </p:ext>
    </p:extLst>
  </p:cSld>
  <p:clrMapOvr>
    <a:masterClrMapping/>
  </p:clrMapOvr>
  <p:transition/>
  <p:hf sldNum="0" hdr="0" ftr="0" dt="0"/>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A8DA255D-00A4-5526-5DE3-848DEFD43CBE}"/>
              </a:ext>
            </a:extLst>
          </p:cNvPr>
          <p:cNvSpPr>
            <a:spLocks noGrp="1"/>
          </p:cNvSpPr>
          <p:nvPr>
            <p:ph type="title"/>
          </p:nvPr>
        </p:nvSpPr>
        <p:spPr/>
        <p:txBody>
          <a:bodyPr/>
          <a:lstStyle/>
          <a:p>
            <a:r>
              <a:rPr lang="ru-RU"/>
              <a:t>Образец заголовка</a:t>
            </a:r>
          </a:p>
        </p:txBody>
      </p:sp>
      <p:sp>
        <p:nvSpPr>
          <p:cNvPr id="3" name="Вертикальный текст 2">
            <a:extLst>
              <a:ext uri="{FF2B5EF4-FFF2-40B4-BE49-F238E27FC236}">
                <a16:creationId xmlns:a16="http://schemas.microsoft.com/office/drawing/2014/main" id="{F233E77F-53E8-8001-2719-C6359D211461}"/>
              </a:ext>
            </a:extLst>
          </p:cNvPr>
          <p:cNvSpPr>
            <a:spLocks noGrp="1"/>
          </p:cNvSpPr>
          <p:nvPr>
            <p:ph type="body" orient="vert" idx="1"/>
          </p:nvPr>
        </p:nvSpPr>
        <p:spPr/>
        <p:txBody>
          <a:bodyPr vert="eaVert"/>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50B955BA-28F0-9091-86B7-FB00F0D99E0B}"/>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5" name="Нижний колонтитул 4">
            <a:extLst>
              <a:ext uri="{FF2B5EF4-FFF2-40B4-BE49-F238E27FC236}">
                <a16:creationId xmlns:a16="http://schemas.microsoft.com/office/drawing/2014/main" id="{5B9B12F2-B6F5-6ED8-32BD-61B098DFECC4}"/>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6" name="Номер слайда 5">
            <a:extLst>
              <a:ext uri="{FF2B5EF4-FFF2-40B4-BE49-F238E27FC236}">
                <a16:creationId xmlns:a16="http://schemas.microsoft.com/office/drawing/2014/main" id="{C8028350-693D-444D-7E6E-B8BCAF302A6B}"/>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1467798655"/>
      </p:ext>
    </p:extLst>
  </p:cSld>
  <p:clrMapOvr>
    <a:masterClrMapping/>
  </p:clrMapOvr>
  <p:transition/>
  <p:hf sldNum="0"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a:extLst>
              <a:ext uri="{FF2B5EF4-FFF2-40B4-BE49-F238E27FC236}">
                <a16:creationId xmlns:a16="http://schemas.microsoft.com/office/drawing/2014/main" id="{BB7621D0-5DC4-5C5A-857E-486B6FC7D23C}"/>
              </a:ext>
            </a:extLst>
          </p:cNvPr>
          <p:cNvSpPr>
            <a:spLocks noGrp="1"/>
          </p:cNvSpPr>
          <p:nvPr>
            <p:ph type="title" orient="vert"/>
          </p:nvPr>
        </p:nvSpPr>
        <p:spPr>
          <a:xfrm>
            <a:off x="8724900" y="365125"/>
            <a:ext cx="2628900" cy="5811838"/>
          </a:xfrm>
        </p:spPr>
        <p:txBody>
          <a:bodyPr vert="eaVert"/>
          <a:lstStyle/>
          <a:p>
            <a:r>
              <a:rPr lang="ru-RU"/>
              <a:t>Образец заголовка</a:t>
            </a:r>
          </a:p>
        </p:txBody>
      </p:sp>
      <p:sp>
        <p:nvSpPr>
          <p:cNvPr id="3" name="Вертикальный текст 2">
            <a:extLst>
              <a:ext uri="{FF2B5EF4-FFF2-40B4-BE49-F238E27FC236}">
                <a16:creationId xmlns:a16="http://schemas.microsoft.com/office/drawing/2014/main" id="{4685370C-F4E1-BD10-D479-0492DD216E1F}"/>
              </a:ext>
            </a:extLst>
          </p:cNvPr>
          <p:cNvSpPr>
            <a:spLocks noGrp="1"/>
          </p:cNvSpPr>
          <p:nvPr>
            <p:ph type="body" orient="vert" idx="1"/>
          </p:nvPr>
        </p:nvSpPr>
        <p:spPr>
          <a:xfrm>
            <a:off x="838200" y="365125"/>
            <a:ext cx="7734300" cy="5811838"/>
          </a:xfrm>
        </p:spPr>
        <p:txBody>
          <a:bodyPr vert="eaVert"/>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9B85E247-4B46-2410-22A9-3F75120BF3C2}"/>
              </a:ext>
            </a:extLst>
          </p:cNvPr>
          <p:cNvSpPr>
            <a:spLocks noGrp="1"/>
          </p:cNvSpPr>
          <p:nvPr>
            <p:ph type="dt" sz="half" idx="10"/>
          </p:nvPr>
        </p:nvSpPr>
        <p:spPr/>
        <p:txBody>
          <a:bodyPr/>
          <a:lstStyle/>
          <a:p>
            <a:fld id="{193BAB95-8DA7-460B-B00A-7037C8394FB0}" type="datetime1">
              <a:rPr lang="en-US" smtClean="0"/>
              <a:pPr/>
              <a:t>6/5/2024</a:t>
            </a:fld>
            <a:endParaRPr lang="en-US" dirty="0"/>
          </a:p>
        </p:txBody>
      </p:sp>
      <p:sp>
        <p:nvSpPr>
          <p:cNvPr id="5" name="Нижний колонтитул 4">
            <a:extLst>
              <a:ext uri="{FF2B5EF4-FFF2-40B4-BE49-F238E27FC236}">
                <a16:creationId xmlns:a16="http://schemas.microsoft.com/office/drawing/2014/main" id="{9182CCD5-4837-DD16-5EE1-E0BE1F2CFF63}"/>
              </a:ext>
            </a:extLst>
          </p:cNvPr>
          <p:cNvSpPr>
            <a:spLocks noGrp="1"/>
          </p:cNvSpPr>
          <p:nvPr>
            <p:ph type="ftr" sz="quarter" idx="11"/>
          </p:nvPr>
        </p:nvSpPr>
        <p:spPr/>
        <p:txBody>
          <a:bodyPr/>
          <a:lstStyle/>
          <a:p>
            <a:r>
              <a:rPr lang="en-US"/>
              <a:t>Sample Footer Text</a:t>
            </a:r>
            <a:endParaRPr lang="en-US" dirty="0">
              <a:solidFill>
                <a:srgbClr val="FFFFFF"/>
              </a:solidFill>
            </a:endParaRPr>
          </a:p>
        </p:txBody>
      </p:sp>
      <p:sp>
        <p:nvSpPr>
          <p:cNvPr id="6" name="Номер слайда 5">
            <a:extLst>
              <a:ext uri="{FF2B5EF4-FFF2-40B4-BE49-F238E27FC236}">
                <a16:creationId xmlns:a16="http://schemas.microsoft.com/office/drawing/2014/main" id="{15F6967B-848D-8393-760A-93808A32ADFD}"/>
              </a:ext>
            </a:extLst>
          </p:cNvPr>
          <p:cNvSpPr>
            <a:spLocks noGrp="1"/>
          </p:cNvSpPr>
          <p:nvPr>
            <p:ph type="sldNum" sz="quarter" idx="12"/>
          </p:nvPr>
        </p:nvSpPr>
        <p:spPr/>
        <p:txBody>
          <a:body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1710751701"/>
      </p:ext>
    </p:extLst>
  </p:cSld>
  <p:clrMapOvr>
    <a:masterClrMapping/>
  </p:clrMapOvr>
  <p:transition/>
  <p:hf sldNum="0" hdr="0" ft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92F0CB7E-6DBC-5DA2-9B27-214041B54839}"/>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ru-RU"/>
              <a:t>Образец заголовка</a:t>
            </a:r>
          </a:p>
        </p:txBody>
      </p:sp>
      <p:sp>
        <p:nvSpPr>
          <p:cNvPr id="3" name="Текст 2">
            <a:extLst>
              <a:ext uri="{FF2B5EF4-FFF2-40B4-BE49-F238E27FC236}">
                <a16:creationId xmlns:a16="http://schemas.microsoft.com/office/drawing/2014/main" id="{629A5600-B14D-853B-2FB1-D33D939F530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A6A01D33-1E96-1360-6D97-0A4558B8E3BD}"/>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93BAB95-8DA7-460B-B00A-7037C8394FB0}" type="datetime1">
              <a:rPr lang="en-US" smtClean="0"/>
              <a:pPr/>
              <a:t>6/5/2024</a:t>
            </a:fld>
            <a:endParaRPr lang="en-US" dirty="0"/>
          </a:p>
        </p:txBody>
      </p:sp>
      <p:sp>
        <p:nvSpPr>
          <p:cNvPr id="5" name="Нижний колонтитул 4">
            <a:extLst>
              <a:ext uri="{FF2B5EF4-FFF2-40B4-BE49-F238E27FC236}">
                <a16:creationId xmlns:a16="http://schemas.microsoft.com/office/drawing/2014/main" id="{C599F3D4-82B5-B765-E925-5EBA618D247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a:t>Sample Footer Text</a:t>
            </a:r>
            <a:endParaRPr lang="en-US" dirty="0">
              <a:solidFill>
                <a:srgbClr val="FFFFFF"/>
              </a:solidFill>
            </a:endParaRPr>
          </a:p>
        </p:txBody>
      </p:sp>
      <p:sp>
        <p:nvSpPr>
          <p:cNvPr id="6" name="Номер слайда 5">
            <a:extLst>
              <a:ext uri="{FF2B5EF4-FFF2-40B4-BE49-F238E27FC236}">
                <a16:creationId xmlns:a16="http://schemas.microsoft.com/office/drawing/2014/main" id="{00D938CB-8075-3161-9A03-B39BE8F9D441}"/>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11A71338-8BA2-4C79-A6C5-5A8E30081D0C}" type="slidenum">
              <a:rPr lang="en-US" smtClean="0"/>
              <a:pPr/>
              <a:t>‹#›</a:t>
            </a:fld>
            <a:endParaRPr lang="en-US" dirty="0"/>
          </a:p>
        </p:txBody>
      </p:sp>
    </p:spTree>
    <p:extLst>
      <p:ext uri="{BB962C8B-B14F-4D97-AF65-F5344CB8AC3E}">
        <p14:creationId xmlns:p14="http://schemas.microsoft.com/office/powerpoint/2010/main" val="1896650167"/>
      </p:ext>
    </p:extLst>
  </p:cSld>
  <p:clrMap bg1="lt1" tx1="dk1" bg2="lt2" tx2="dk2" accent1="accent1" accent2="accent2" accent3="accent3" accent4="accent4" accent5="accent5" accent6="accent6" hlink="hlink" folHlink="folHlink"/>
  <p:sldLayoutIdLst>
    <p:sldLayoutId id="2147483744" r:id="rId1"/>
    <p:sldLayoutId id="2147483745" r:id="rId2"/>
    <p:sldLayoutId id="2147483746" r:id="rId3"/>
    <p:sldLayoutId id="2147483747" r:id="rId4"/>
    <p:sldLayoutId id="2147483748" r:id="rId5"/>
    <p:sldLayoutId id="2147483749" r:id="rId6"/>
    <p:sldLayoutId id="2147483750" r:id="rId7"/>
    <p:sldLayoutId id="2147483751" r:id="rId8"/>
    <p:sldLayoutId id="2147483752" r:id="rId9"/>
    <p:sldLayoutId id="2147483753" r:id="rId10"/>
    <p:sldLayoutId id="2147483754" r:id="rId11"/>
  </p:sldLayoutIdLst>
  <p:transition/>
  <p:hf sldNum="0"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6.png"/><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8" Type="http://schemas.openxmlformats.org/officeDocument/2006/relationships/image" Target="../media/image13.png"/><Relationship Id="rId13" Type="http://schemas.openxmlformats.org/officeDocument/2006/relationships/image" Target="../media/image18.png"/><Relationship Id="rId3" Type="http://schemas.openxmlformats.org/officeDocument/2006/relationships/image" Target="../media/image8.png"/><Relationship Id="rId7" Type="http://schemas.openxmlformats.org/officeDocument/2006/relationships/image" Target="../media/image12.png"/><Relationship Id="rId12" Type="http://schemas.openxmlformats.org/officeDocument/2006/relationships/image" Target="../media/image17.png"/><Relationship Id="rId17" Type="http://schemas.openxmlformats.org/officeDocument/2006/relationships/image" Target="../media/image5.png"/><Relationship Id="rId2" Type="http://schemas.openxmlformats.org/officeDocument/2006/relationships/image" Target="../media/image7.png"/><Relationship Id="rId16" Type="http://schemas.openxmlformats.org/officeDocument/2006/relationships/image" Target="../media/image21.png"/><Relationship Id="rId1" Type="http://schemas.openxmlformats.org/officeDocument/2006/relationships/slideLayout" Target="../slideLayouts/slideLayout6.xml"/><Relationship Id="rId6" Type="http://schemas.openxmlformats.org/officeDocument/2006/relationships/image" Target="../media/image11.png"/><Relationship Id="rId11" Type="http://schemas.openxmlformats.org/officeDocument/2006/relationships/image" Target="../media/image16.png"/><Relationship Id="rId5" Type="http://schemas.openxmlformats.org/officeDocument/2006/relationships/image" Target="../media/image10.png"/><Relationship Id="rId15" Type="http://schemas.openxmlformats.org/officeDocument/2006/relationships/image" Target="../media/image20.png"/><Relationship Id="rId10" Type="http://schemas.openxmlformats.org/officeDocument/2006/relationships/image" Target="../media/image15.png"/><Relationship Id="rId4" Type="http://schemas.openxmlformats.org/officeDocument/2006/relationships/image" Target="../media/image9.png"/><Relationship Id="rId9" Type="http://schemas.openxmlformats.org/officeDocument/2006/relationships/image" Target="../media/image14.png"/><Relationship Id="rId14" Type="http://schemas.openxmlformats.org/officeDocument/2006/relationships/image" Target="../media/image19.png"/></Relationships>
</file>

<file path=ppt/slides/_rels/slide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2.png"/><Relationship Id="rId1" Type="http://schemas.openxmlformats.org/officeDocument/2006/relationships/slideLayout" Target="../slideLayouts/slideLayout6.xml"/><Relationship Id="rId4" Type="http://schemas.openxmlformats.org/officeDocument/2006/relationships/image" Target="../media/image5.png"/></Relationships>
</file>

<file path=ppt/slides/_rels/slide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3.png"/><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4.png"/><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8" Type="http://schemas.openxmlformats.org/officeDocument/2006/relationships/image" Target="../media/image31.png"/><Relationship Id="rId3" Type="http://schemas.openxmlformats.org/officeDocument/2006/relationships/image" Target="../media/image26.png"/><Relationship Id="rId7" Type="http://schemas.openxmlformats.org/officeDocument/2006/relationships/image" Target="../media/image30.png"/><Relationship Id="rId2" Type="http://schemas.openxmlformats.org/officeDocument/2006/relationships/image" Target="../media/image25.png"/><Relationship Id="rId1" Type="http://schemas.openxmlformats.org/officeDocument/2006/relationships/slideLayout" Target="../slideLayouts/slideLayout6.xml"/><Relationship Id="rId6" Type="http://schemas.openxmlformats.org/officeDocument/2006/relationships/image" Target="../media/image29.png"/><Relationship Id="rId5" Type="http://schemas.openxmlformats.org/officeDocument/2006/relationships/image" Target="../media/image28.png"/><Relationship Id="rId10" Type="http://schemas.openxmlformats.org/officeDocument/2006/relationships/image" Target="../media/image5.png"/><Relationship Id="rId4" Type="http://schemas.openxmlformats.org/officeDocument/2006/relationships/image" Target="../media/image27.png"/><Relationship Id="rId9" Type="http://schemas.openxmlformats.org/officeDocument/2006/relationships/image" Target="../media/image32.png"/></Relationships>
</file>

<file path=ppt/slides/_rels/slide1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3.jpeg"/><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8" Type="http://schemas.openxmlformats.org/officeDocument/2006/relationships/image" Target="../media/image39.png"/><Relationship Id="rId13" Type="http://schemas.openxmlformats.org/officeDocument/2006/relationships/image" Target="../media/image44.png"/><Relationship Id="rId3" Type="http://schemas.openxmlformats.org/officeDocument/2006/relationships/image" Target="../media/image4.png"/><Relationship Id="rId7" Type="http://schemas.openxmlformats.org/officeDocument/2006/relationships/image" Target="../media/image38.png"/><Relationship Id="rId12" Type="http://schemas.openxmlformats.org/officeDocument/2006/relationships/image" Target="../media/image43.png"/><Relationship Id="rId2" Type="http://schemas.openxmlformats.org/officeDocument/2006/relationships/image" Target="../media/image34.png"/><Relationship Id="rId1" Type="http://schemas.openxmlformats.org/officeDocument/2006/relationships/slideLayout" Target="../slideLayouts/slideLayout6.xml"/><Relationship Id="rId6" Type="http://schemas.openxmlformats.org/officeDocument/2006/relationships/image" Target="../media/image37.png"/><Relationship Id="rId11" Type="http://schemas.openxmlformats.org/officeDocument/2006/relationships/image" Target="../media/image42.png"/><Relationship Id="rId5" Type="http://schemas.openxmlformats.org/officeDocument/2006/relationships/image" Target="../media/image36.png"/><Relationship Id="rId10" Type="http://schemas.openxmlformats.org/officeDocument/2006/relationships/image" Target="../media/image41.png"/><Relationship Id="rId4" Type="http://schemas.openxmlformats.org/officeDocument/2006/relationships/image" Target="../media/image35.png"/><Relationship Id="rId9" Type="http://schemas.openxmlformats.org/officeDocument/2006/relationships/image" Target="../media/image40.png"/><Relationship Id="rId14" Type="http://schemas.openxmlformats.org/officeDocument/2006/relationships/image" Target="../media/image5.png"/></Relationships>
</file>

<file path=ppt/slides/_rels/slide14.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6.png"/><Relationship Id="rId1" Type="http://schemas.openxmlformats.org/officeDocument/2006/relationships/slideLayout" Target="../slideLayouts/slideLayout6.xml"/><Relationship Id="rId6" Type="http://schemas.openxmlformats.org/officeDocument/2006/relationships/image" Target="../media/image5.png"/><Relationship Id="rId5" Type="http://schemas.openxmlformats.org/officeDocument/2006/relationships/image" Target="../media/image47.png"/><Relationship Id="rId4" Type="http://schemas.openxmlformats.org/officeDocument/2006/relationships/image" Target="../media/image46.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 name="Рисунок 9" descr="MacBook Air - 6(1).png"/>
          <p:cNvPicPr>
            <a:picLocks noChangeAspect="1"/>
          </p:cNvPicPr>
          <p:nvPr/>
        </p:nvPicPr>
        <p:blipFill>
          <a:blip r:embed="rId2"/>
          <a:stretch>
            <a:fillRect/>
          </a:stretch>
        </p:blipFill>
        <p:spPr>
          <a:xfrm>
            <a:off x="0" y="0"/>
            <a:ext cx="12192000" cy="6858000"/>
          </a:xfrm>
          <a:prstGeom prst="rect">
            <a:avLst/>
          </a:prstGeom>
        </p:spPr>
      </p:pic>
      <p:sp>
        <p:nvSpPr>
          <p:cNvPr id="12" name="TextBox 11">
            <a:extLst>
              <a:ext uri="{FF2B5EF4-FFF2-40B4-BE49-F238E27FC236}">
                <a16:creationId xmlns:a16="http://schemas.microsoft.com/office/drawing/2014/main" id="{FC0940BF-2F2E-C9F4-7E28-FB526D391841}"/>
              </a:ext>
            </a:extLst>
          </p:cNvPr>
          <p:cNvSpPr txBox="1"/>
          <p:nvPr/>
        </p:nvSpPr>
        <p:spPr>
          <a:xfrm>
            <a:off x="2339913" y="3677321"/>
            <a:ext cx="7512175" cy="707886"/>
          </a:xfrm>
          <a:prstGeom prst="rect">
            <a:avLst/>
          </a:prstGeom>
          <a:noFill/>
        </p:spPr>
        <p:txBody>
          <a:bodyPr wrap="square" rtlCol="0">
            <a:spAutoFit/>
          </a:bodyPr>
          <a:lstStyle/>
          <a:p>
            <a:pPr algn="ctr"/>
            <a:r>
              <a:rPr lang="en-US" sz="4000" b="1" dirty="0">
                <a:solidFill>
                  <a:schemeClr val="bg1"/>
                </a:solidFill>
                <a:latin typeface="Arial" panose="020B0604020202020204" pitchFamily="34" charset="0"/>
                <a:cs typeface="Arial" panose="020B0604020202020204" pitchFamily="34" charset="0"/>
              </a:rPr>
              <a:t>Subtitle</a:t>
            </a:r>
            <a:r>
              <a:rPr lang="ru-RU" sz="4000" b="1" dirty="0">
                <a:solidFill>
                  <a:schemeClr val="bg1"/>
                </a:solidFill>
                <a:latin typeface="Arial" panose="020B0604020202020204" pitchFamily="34" charset="0"/>
                <a:cs typeface="Arial" panose="020B0604020202020204" pitchFamily="34" charset="0"/>
              </a:rPr>
              <a:t> </a:t>
            </a:r>
            <a:endParaRPr lang="ru-RU" sz="4800" b="1" dirty="0">
              <a:solidFill>
                <a:schemeClr val="bg1"/>
              </a:solidFill>
              <a:latin typeface="Arial" panose="020B0604020202020204" pitchFamily="34" charset="0"/>
              <a:cs typeface="Arial" panose="020B0604020202020204" pitchFamily="34" charset="0"/>
            </a:endParaRPr>
          </a:p>
        </p:txBody>
      </p:sp>
      <p:sp>
        <p:nvSpPr>
          <p:cNvPr id="14" name="TextBox 13"/>
          <p:cNvSpPr txBox="1"/>
          <p:nvPr/>
        </p:nvSpPr>
        <p:spPr>
          <a:xfrm>
            <a:off x="1950859" y="2476992"/>
            <a:ext cx="8020465" cy="923330"/>
          </a:xfrm>
          <a:prstGeom prst="rect">
            <a:avLst/>
          </a:prstGeom>
          <a:noFill/>
        </p:spPr>
        <p:txBody>
          <a:bodyPr wrap="none" rtlCol="0">
            <a:spAutoFit/>
          </a:bodyPr>
          <a:lstStyle/>
          <a:p>
            <a:r>
              <a:rPr lang="en-US" sz="5400" b="1" dirty="0">
                <a:solidFill>
                  <a:schemeClr val="bg1"/>
                </a:solidFill>
                <a:latin typeface="Arial" panose="020B0604020202020204" pitchFamily="34" charset="0"/>
                <a:cs typeface="Arial" panose="020B0604020202020204" pitchFamily="34" charset="0"/>
              </a:rPr>
              <a:t>Title of the presentation</a:t>
            </a:r>
            <a:endParaRPr lang="ru-RU" dirty="0"/>
          </a:p>
        </p:txBody>
      </p:sp>
      <p:pic>
        <p:nvPicPr>
          <p:cNvPr id="15" name="Рисунок 14" descr="Mask group.png"/>
          <p:cNvPicPr>
            <a:picLocks noChangeAspect="1"/>
          </p:cNvPicPr>
          <p:nvPr/>
        </p:nvPicPr>
        <p:blipFill>
          <a:blip r:embed="rId3"/>
          <a:stretch>
            <a:fillRect/>
          </a:stretch>
        </p:blipFill>
        <p:spPr>
          <a:xfrm>
            <a:off x="705885" y="359736"/>
            <a:ext cx="2855430" cy="1046247"/>
          </a:xfrm>
          <a:prstGeom prst="rect">
            <a:avLst/>
          </a:prstGeom>
        </p:spPr>
      </p:pic>
    </p:spTree>
    <p:extLst>
      <p:ext uri="{BB962C8B-B14F-4D97-AF65-F5344CB8AC3E}">
        <p14:creationId xmlns:p14="http://schemas.microsoft.com/office/powerpoint/2010/main" val="90445603"/>
      </p:ext>
    </p:extLst>
  </p:cSld>
  <p:clrMapOvr>
    <a:masterClrMapping/>
  </p:clrMapOvr>
  <p:transition/>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9" name="Рисунок 8" descr="MacBook Air - 7.png"/>
          <p:cNvPicPr>
            <a:picLocks noChangeAspect="1"/>
          </p:cNvPicPr>
          <p:nvPr/>
        </p:nvPicPr>
        <p:blipFill>
          <a:blip r:embed="rId2"/>
          <a:stretch>
            <a:fillRect/>
          </a:stretch>
        </p:blipFill>
        <p:spPr>
          <a:xfrm>
            <a:off x="0" y="0"/>
            <a:ext cx="12192000" cy="6858000"/>
          </a:xfrm>
          <a:prstGeom prst="rect">
            <a:avLst/>
          </a:prstGeom>
        </p:spPr>
      </p:pic>
      <p:sp>
        <p:nvSpPr>
          <p:cNvPr id="11" name="TextBox 10">
            <a:extLst>
              <a:ext uri="{FF2B5EF4-FFF2-40B4-BE49-F238E27FC236}">
                <a16:creationId xmlns:a16="http://schemas.microsoft.com/office/drawing/2014/main" id="{FC0940BF-2F2E-C9F4-7E28-FB526D391841}"/>
              </a:ext>
            </a:extLst>
          </p:cNvPr>
          <p:cNvSpPr txBox="1"/>
          <p:nvPr/>
        </p:nvSpPr>
        <p:spPr>
          <a:xfrm>
            <a:off x="2339913" y="3677321"/>
            <a:ext cx="7512175" cy="1446550"/>
          </a:xfrm>
          <a:prstGeom prst="rect">
            <a:avLst/>
          </a:prstGeom>
          <a:noFill/>
        </p:spPr>
        <p:txBody>
          <a:bodyPr wrap="square" rtlCol="0">
            <a:spAutoFit/>
          </a:bodyPr>
          <a:lstStyle/>
          <a:p>
            <a:pPr algn="ctr"/>
            <a:r>
              <a:rPr lang="en-US" sz="4000" b="1" dirty="0">
                <a:solidFill>
                  <a:schemeClr val="bg1"/>
                </a:solidFill>
                <a:latin typeface="Arial" panose="020B0604020202020204" pitchFamily="34" charset="0"/>
                <a:cs typeface="Arial" panose="020B0604020202020204" pitchFamily="34" charset="0"/>
              </a:rPr>
              <a:t>Subtitle</a:t>
            </a:r>
            <a:endParaRPr lang="ru-RU" sz="4000" b="1" dirty="0">
              <a:solidFill>
                <a:schemeClr val="bg1"/>
              </a:solidFill>
              <a:latin typeface="Arial" panose="020B0604020202020204" pitchFamily="34" charset="0"/>
              <a:cs typeface="Arial" panose="020B0604020202020204" pitchFamily="34" charset="0"/>
            </a:endParaRPr>
          </a:p>
          <a:p>
            <a:pPr algn="ctr"/>
            <a:endParaRPr lang="ru-RU" sz="4800" b="1" dirty="0">
              <a:solidFill>
                <a:schemeClr val="bg1"/>
              </a:solidFill>
              <a:latin typeface="Arial" panose="020B0604020202020204" pitchFamily="34" charset="0"/>
              <a:cs typeface="Arial" panose="020B0604020202020204" pitchFamily="34" charset="0"/>
            </a:endParaRPr>
          </a:p>
        </p:txBody>
      </p:sp>
      <p:sp>
        <p:nvSpPr>
          <p:cNvPr id="12" name="TextBox 11"/>
          <p:cNvSpPr txBox="1"/>
          <p:nvPr/>
        </p:nvSpPr>
        <p:spPr>
          <a:xfrm>
            <a:off x="1950859" y="2476992"/>
            <a:ext cx="8290283" cy="1200329"/>
          </a:xfrm>
          <a:prstGeom prst="rect">
            <a:avLst/>
          </a:prstGeom>
          <a:noFill/>
        </p:spPr>
        <p:txBody>
          <a:bodyPr wrap="none" rtlCol="0">
            <a:spAutoFit/>
          </a:bodyPr>
          <a:lstStyle/>
          <a:p>
            <a:r>
              <a:rPr lang="en-US" sz="5400" b="1" dirty="0">
                <a:solidFill>
                  <a:schemeClr val="bg1"/>
                </a:solidFill>
                <a:latin typeface="Arial" panose="020B0604020202020204" pitchFamily="34" charset="0"/>
                <a:cs typeface="Arial" panose="020B0604020202020204" pitchFamily="34" charset="0"/>
              </a:rPr>
              <a:t>Title of the presentation</a:t>
            </a:r>
            <a:endParaRPr lang="ru-RU" sz="5400" dirty="0"/>
          </a:p>
          <a:p>
            <a:endParaRPr lang="ru-RU" dirty="0"/>
          </a:p>
        </p:txBody>
      </p:sp>
      <p:pic>
        <p:nvPicPr>
          <p:cNvPr id="14" name="Рисунок 13" descr="Mask group.png"/>
          <p:cNvPicPr>
            <a:picLocks noChangeAspect="1"/>
          </p:cNvPicPr>
          <p:nvPr/>
        </p:nvPicPr>
        <p:blipFill>
          <a:blip r:embed="rId3"/>
          <a:stretch>
            <a:fillRect/>
          </a:stretch>
        </p:blipFill>
        <p:spPr>
          <a:xfrm>
            <a:off x="705885" y="359736"/>
            <a:ext cx="2855430" cy="1046247"/>
          </a:xfrm>
          <a:prstGeom prst="rect">
            <a:avLst/>
          </a:prstGeom>
        </p:spPr>
      </p:pic>
    </p:spTree>
    <p:extLst>
      <p:ext uri="{BB962C8B-B14F-4D97-AF65-F5344CB8AC3E}">
        <p14:creationId xmlns:p14="http://schemas.microsoft.com/office/powerpoint/2010/main" val="90445603"/>
      </p:ext>
    </p:extLst>
  </p:cSld>
  <p:clrMapOvr>
    <a:masterClrMapping/>
  </p:clrMapOvr>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extBox 39">
            <a:extLst>
              <a:ext uri="{FF2B5EF4-FFF2-40B4-BE49-F238E27FC236}">
                <a16:creationId xmlns:a16="http://schemas.microsoft.com/office/drawing/2014/main" id="{A38F4383-6B0B-68F0-12AB-163F889436A5}"/>
              </a:ext>
            </a:extLst>
          </p:cNvPr>
          <p:cNvSpPr txBox="1"/>
          <p:nvPr/>
        </p:nvSpPr>
        <p:spPr>
          <a:xfrm>
            <a:off x="3668417" y="1136159"/>
            <a:ext cx="4855166" cy="646331"/>
          </a:xfrm>
          <a:prstGeom prst="rect">
            <a:avLst/>
          </a:prstGeom>
          <a:noFill/>
        </p:spPr>
        <p:txBody>
          <a:bodyPr wrap="square" rtlCol="0">
            <a:spAutoFit/>
          </a:bodyPr>
          <a:lstStyle/>
          <a:p>
            <a:pPr algn="ctr"/>
            <a:r>
              <a:rPr lang="ru-RU" sz="3600" b="1" dirty="0">
                <a:solidFill>
                  <a:srgbClr val="FA4012"/>
                </a:solidFill>
                <a:latin typeface="Arial" panose="020B0604020202020204" pitchFamily="34" charset="0"/>
                <a:cs typeface="Arial" panose="020B0604020202020204" pitchFamily="34" charset="0"/>
              </a:rPr>
              <a:t> </a:t>
            </a:r>
            <a:r>
              <a:rPr lang="en-US" sz="3600" b="1" dirty="0">
                <a:solidFill>
                  <a:srgbClr val="FA4012"/>
                </a:solidFill>
                <a:latin typeface="Arial" panose="020B0604020202020204" pitchFamily="34" charset="0"/>
                <a:cs typeface="Arial" panose="020B0604020202020204" pitchFamily="34" charset="0"/>
              </a:rPr>
              <a:t>Slide structure</a:t>
            </a:r>
            <a:endParaRPr lang="ru-RU" sz="3600" b="1" dirty="0">
              <a:solidFill>
                <a:srgbClr val="FA4012"/>
              </a:solidFill>
              <a:latin typeface="Arial" panose="020B0604020202020204" pitchFamily="34" charset="0"/>
              <a:cs typeface="Arial" panose="020B0604020202020204" pitchFamily="34" charset="0"/>
            </a:endParaRPr>
          </a:p>
        </p:txBody>
      </p:sp>
      <p:sp>
        <p:nvSpPr>
          <p:cNvPr id="46" name="Скругленный прямоугольник 45">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54" name="TextBox 53">
            <a:extLst>
              <a:ext uri="{FF2B5EF4-FFF2-40B4-BE49-F238E27FC236}">
                <a16:creationId xmlns:a16="http://schemas.microsoft.com/office/drawing/2014/main" id="{BECFF5DF-A38C-614A-469F-ECF9DB63FCF5}"/>
              </a:ext>
            </a:extLst>
          </p:cNvPr>
          <p:cNvSpPr txBox="1"/>
          <p:nvPr/>
        </p:nvSpPr>
        <p:spPr>
          <a:xfrm>
            <a:off x="3232633" y="4568681"/>
            <a:ext cx="2143831" cy="1052374"/>
          </a:xfrm>
          <a:prstGeom prst="rect">
            <a:avLst/>
          </a:prstGeom>
          <a:noFill/>
        </p:spPr>
        <p:txBody>
          <a:bodyPr wrap="square" rtlCol="0">
            <a:spAutoFit/>
          </a:bodyPr>
          <a:lstStyle/>
          <a:p>
            <a:endParaRPr lang="ru-RU" sz="6000" b="1" dirty="0">
              <a:solidFill>
                <a:srgbClr val="173C90"/>
              </a:solidFill>
              <a:latin typeface="Arial" panose="020B0604020202020204" pitchFamily="34" charset="0"/>
              <a:cs typeface="Arial" panose="020B0604020202020204" pitchFamily="34" charset="0"/>
            </a:endParaRPr>
          </a:p>
        </p:txBody>
      </p:sp>
      <p:sp>
        <p:nvSpPr>
          <p:cNvPr id="29" name="TextBox 28">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48" name="TextBox 47"/>
          <p:cNvSpPr txBox="1"/>
          <p:nvPr/>
        </p:nvSpPr>
        <p:spPr>
          <a:xfrm>
            <a:off x="7354711" y="3793400"/>
            <a:ext cx="184731" cy="584775"/>
          </a:xfrm>
          <a:prstGeom prst="rect">
            <a:avLst/>
          </a:prstGeom>
          <a:noFill/>
        </p:spPr>
        <p:txBody>
          <a:bodyPr wrap="none" rtlCol="0">
            <a:spAutoFit/>
          </a:bodyPr>
          <a:lstStyle/>
          <a:p>
            <a:br>
              <a:rPr lang="ru-RU" sz="1600" dirty="0">
                <a:latin typeface="Arial" pitchFamily="34" charset="0"/>
                <a:cs typeface="Arial" pitchFamily="34" charset="0"/>
              </a:rPr>
            </a:br>
            <a:endParaRPr lang="ru-RU" sz="1600" dirty="0">
              <a:latin typeface="Arial" pitchFamily="34" charset="0"/>
              <a:cs typeface="Arial" pitchFamily="34" charset="0"/>
            </a:endParaRPr>
          </a:p>
        </p:txBody>
      </p:sp>
      <p:sp>
        <p:nvSpPr>
          <p:cNvPr id="65" name="TextBox 64">
            <a:extLst>
              <a:ext uri="{FF2B5EF4-FFF2-40B4-BE49-F238E27FC236}">
                <a16:creationId xmlns:a16="http://schemas.microsoft.com/office/drawing/2014/main" id="{F1B3CEA6-CC11-1789-825F-A60447D5B132}"/>
              </a:ext>
            </a:extLst>
          </p:cNvPr>
          <p:cNvSpPr txBox="1"/>
          <p:nvPr/>
        </p:nvSpPr>
        <p:spPr>
          <a:xfrm>
            <a:off x="6650079" y="5268516"/>
            <a:ext cx="2114127" cy="523220"/>
          </a:xfrm>
          <a:prstGeom prst="rect">
            <a:avLst/>
          </a:prstGeom>
          <a:noFill/>
        </p:spPr>
        <p:txBody>
          <a:bodyPr wrap="square" rtlCol="0">
            <a:spAutoFit/>
          </a:bodyPr>
          <a:lstStyle/>
          <a:p>
            <a:pPr algn="ctr"/>
            <a:r>
              <a:rPr lang="ru-RU" sz="2800" b="1" dirty="0">
                <a:solidFill>
                  <a:srgbClr val="173C90"/>
                </a:solidFill>
                <a:latin typeface="Arial" panose="020B0604020202020204" pitchFamily="34" charset="0"/>
                <a:cs typeface="Arial" panose="020B0604020202020204" pitchFamily="34" charset="0"/>
              </a:rPr>
              <a:t> </a:t>
            </a:r>
          </a:p>
        </p:txBody>
      </p:sp>
      <p:sp>
        <p:nvSpPr>
          <p:cNvPr id="39" name="Прямоугольник 38"/>
          <p:cNvSpPr/>
          <p:nvPr/>
        </p:nvSpPr>
        <p:spPr>
          <a:xfrm>
            <a:off x="695518" y="1977172"/>
            <a:ext cx="10637621" cy="369332"/>
          </a:xfrm>
          <a:prstGeom prst="rect">
            <a:avLst/>
          </a:prstGeom>
        </p:spPr>
        <p:txBody>
          <a:bodyPr wrap="square">
            <a:spAutoFit/>
          </a:bodyPr>
          <a:lstStyle/>
          <a:p>
            <a:r>
              <a:rPr lang="en-US" dirty="0">
                <a:latin typeface="Arial" panose="020B0604020202020204" pitchFamily="34" charset="0"/>
                <a:cs typeface="Arial" panose="020B0604020202020204" pitchFamily="34" charset="0"/>
              </a:rPr>
              <a:t>Follow</a:t>
            </a:r>
            <a:r>
              <a:rPr lang="ru-RU" dirty="0">
                <a:latin typeface="Arial" panose="020B0604020202020204" pitchFamily="34" charset="0"/>
                <a:cs typeface="Arial" panose="020B0604020202020204" pitchFamily="34" charset="0"/>
              </a:rPr>
              <a:t> </a:t>
            </a:r>
            <a:r>
              <a:rPr lang="en-US" dirty="0">
                <a:latin typeface="Arial" panose="020B0604020202020204" pitchFamily="34" charset="0"/>
                <a:cs typeface="Arial" panose="020B0604020202020204" pitchFamily="34" charset="0"/>
              </a:rPr>
              <a:t>a uniform presentation style (colors, fonts, icons, splash screens, general design)</a:t>
            </a:r>
            <a:endParaRPr lang="ru-RU" dirty="0">
              <a:latin typeface="Arial" panose="020B0604020202020204" pitchFamily="34" charset="0"/>
              <a:cs typeface="Arial" panose="020B0604020202020204" pitchFamily="34" charset="0"/>
            </a:endParaRPr>
          </a:p>
        </p:txBody>
      </p:sp>
      <p:sp>
        <p:nvSpPr>
          <p:cNvPr id="41" name="Прямоугольник 40"/>
          <p:cNvSpPr/>
          <p:nvPr/>
        </p:nvSpPr>
        <p:spPr>
          <a:xfrm>
            <a:off x="695518" y="2536553"/>
            <a:ext cx="10153527" cy="646331"/>
          </a:xfrm>
          <a:prstGeom prst="rect">
            <a:avLst/>
          </a:prstGeom>
        </p:spPr>
        <p:txBody>
          <a:bodyPr wrap="square">
            <a:spAutoFit/>
          </a:bodyPr>
          <a:lstStyle/>
          <a:p>
            <a:r>
              <a:rPr lang="en-US" dirty="0">
                <a:latin typeface="Arial" panose="020B0604020202020204" pitchFamily="34" charset="0"/>
                <a:cs typeface="Arial" panose="020B0604020202020204" pitchFamily="34" charset="0"/>
              </a:rPr>
              <a:t>Follow </a:t>
            </a:r>
            <a:r>
              <a:rPr lang="en-US" b="1" dirty="0">
                <a:latin typeface="Arial" panose="020B0604020202020204" pitchFamily="34" charset="0"/>
                <a:cs typeface="Arial" panose="020B0604020202020204" pitchFamily="34" charset="0"/>
              </a:rPr>
              <a:t>a hierarchy of information</a:t>
            </a:r>
            <a:r>
              <a:rPr lang="en-US" dirty="0">
                <a:latin typeface="Arial" panose="020B0604020202020204" pitchFamily="34" charset="0"/>
                <a:cs typeface="Arial" panose="020B0604020202020204" pitchFamily="34" charset="0"/>
              </a:rPr>
              <a:t>: highlight the most important</a:t>
            </a:r>
            <a:r>
              <a:rPr lang="ru-RU" dirty="0">
                <a:latin typeface="Arial" panose="020B0604020202020204" pitchFamily="34" charset="0"/>
                <a:cs typeface="Arial" panose="020B0604020202020204" pitchFamily="34" charset="0"/>
              </a:rPr>
              <a:t> </a:t>
            </a:r>
            <a:r>
              <a:rPr lang="en-US" dirty="0">
                <a:latin typeface="Arial" panose="020B0604020202020204" pitchFamily="34" charset="0"/>
                <a:cs typeface="Arial" panose="020B0604020202020204" pitchFamily="34" charset="0"/>
              </a:rPr>
              <a:t>information in color and in the largest font, less important in medium, additions in small font</a:t>
            </a:r>
            <a:endParaRPr lang="ru-RU" dirty="0">
              <a:latin typeface="Arial" panose="020B0604020202020204" pitchFamily="34" charset="0"/>
              <a:cs typeface="Arial" panose="020B0604020202020204" pitchFamily="34" charset="0"/>
            </a:endParaRPr>
          </a:p>
        </p:txBody>
      </p:sp>
      <p:sp>
        <p:nvSpPr>
          <p:cNvPr id="42" name="Прямоугольник 41"/>
          <p:cNvSpPr/>
          <p:nvPr/>
        </p:nvSpPr>
        <p:spPr>
          <a:xfrm>
            <a:off x="695518" y="3365344"/>
            <a:ext cx="3377848" cy="369332"/>
          </a:xfrm>
          <a:prstGeom prst="rect">
            <a:avLst/>
          </a:prstGeom>
        </p:spPr>
        <p:txBody>
          <a:bodyPr wrap="none">
            <a:spAutoFit/>
          </a:bodyPr>
          <a:lstStyle/>
          <a:p>
            <a:r>
              <a:rPr lang="en-US" dirty="0">
                <a:latin typeface="Arial" panose="020B0604020202020204" pitchFamily="34" charset="0"/>
                <a:cs typeface="Arial" panose="020B0604020202020204" pitchFamily="34" charset="0"/>
              </a:rPr>
              <a:t>Stick to the concise information</a:t>
            </a:r>
            <a:endParaRPr lang="ru-RU" dirty="0">
              <a:latin typeface="Arial" panose="020B0604020202020204" pitchFamily="34" charset="0"/>
              <a:cs typeface="Arial" panose="020B0604020202020204" pitchFamily="34" charset="0"/>
            </a:endParaRPr>
          </a:p>
        </p:txBody>
      </p:sp>
      <p:sp>
        <p:nvSpPr>
          <p:cNvPr id="43" name="Прямоугольник 42"/>
          <p:cNvSpPr/>
          <p:nvPr/>
        </p:nvSpPr>
        <p:spPr>
          <a:xfrm>
            <a:off x="695518" y="3919872"/>
            <a:ext cx="3365024" cy="369332"/>
          </a:xfrm>
          <a:prstGeom prst="rect">
            <a:avLst/>
          </a:prstGeom>
        </p:spPr>
        <p:txBody>
          <a:bodyPr wrap="none">
            <a:spAutoFit/>
          </a:bodyPr>
          <a:lstStyle/>
          <a:p>
            <a:r>
              <a:rPr lang="en-US" dirty="0">
                <a:latin typeface="Arial" panose="020B0604020202020204" pitchFamily="34" charset="0"/>
                <a:cs typeface="Arial" panose="020B0604020202020204" pitchFamily="34" charset="0"/>
              </a:rPr>
              <a:t>Animation is not recommended</a:t>
            </a:r>
            <a:endParaRPr lang="ru-RU" dirty="0"/>
          </a:p>
        </p:txBody>
      </p:sp>
      <p:sp>
        <p:nvSpPr>
          <p:cNvPr id="70" name="TextBox 69">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72" name="TextBox 71">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2</a:t>
            </a:r>
          </a:p>
        </p:txBody>
      </p:sp>
      <p:cxnSp>
        <p:nvCxnSpPr>
          <p:cNvPr id="73" name="Прямая соединительная линия 72">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sp>
        <p:nvSpPr>
          <p:cNvPr id="74" name="TextBox 73">
            <a:extLst>
              <a:ext uri="{FF2B5EF4-FFF2-40B4-BE49-F238E27FC236}">
                <a16:creationId xmlns:a16="http://schemas.microsoft.com/office/drawing/2014/main" id="{0FE2937F-BCE9-46FC-90EC-96945B17B60C}"/>
              </a:ext>
            </a:extLst>
          </p:cNvPr>
          <p:cNvSpPr txBox="1"/>
          <p:nvPr/>
        </p:nvSpPr>
        <p:spPr>
          <a:xfrm>
            <a:off x="9700219" y="6075474"/>
            <a:ext cx="1965153" cy="461665"/>
          </a:xfrm>
          <a:prstGeom prst="rect">
            <a:avLst/>
          </a:prstGeom>
          <a:noFill/>
        </p:spPr>
        <p:txBody>
          <a:bodyPr wrap="square" rtlCol="0">
            <a:spAutoFit/>
          </a:bodyPr>
          <a:lstStyle/>
          <a:p>
            <a:r>
              <a:rPr lang="en-US" sz="1200" dirty="0">
                <a:solidFill>
                  <a:schemeClr val="bg1">
                    <a:lumMod val="65000"/>
                  </a:schemeClr>
                </a:solidFill>
                <a:latin typeface="Arial" panose="020B0604020202020204" pitchFamily="34" charset="0"/>
                <a:cs typeface="Arial" panose="020B0604020202020204" pitchFamily="34" charset="0"/>
              </a:rPr>
              <a:t>Page Number, </a:t>
            </a:r>
          </a:p>
          <a:p>
            <a:r>
              <a:rPr lang="en-US" sz="1200" dirty="0">
                <a:solidFill>
                  <a:schemeClr val="bg1">
                    <a:lumMod val="65000"/>
                  </a:schemeClr>
                </a:solidFill>
                <a:latin typeface="Arial" panose="020B0604020202020204" pitchFamily="34" charset="0"/>
                <a:cs typeface="Arial" panose="020B0604020202020204" pitchFamily="34" charset="0"/>
              </a:rPr>
              <a:t>date of preparation</a:t>
            </a:r>
            <a:endParaRPr lang="ru-RU" sz="1200" dirty="0">
              <a:latin typeface="Arial" panose="020B0604020202020204" pitchFamily="34" charset="0"/>
              <a:cs typeface="Arial" panose="020B0604020202020204" pitchFamily="34" charset="0"/>
            </a:endParaRPr>
          </a:p>
        </p:txBody>
      </p:sp>
      <p:sp>
        <p:nvSpPr>
          <p:cNvPr id="75" name="Прямоугольник 74"/>
          <p:cNvSpPr/>
          <p:nvPr/>
        </p:nvSpPr>
        <p:spPr>
          <a:xfrm>
            <a:off x="295669" y="992362"/>
            <a:ext cx="3336765" cy="461665"/>
          </a:xfrm>
          <a:prstGeom prst="rect">
            <a:avLst/>
          </a:prstGeom>
        </p:spPr>
        <p:txBody>
          <a:bodyPr wrap="square">
            <a:spAutoFit/>
          </a:bodyPr>
          <a:lstStyle/>
          <a:p>
            <a:r>
              <a:rPr lang="en-US" sz="1200" dirty="0">
                <a:solidFill>
                  <a:schemeClr val="bg1">
                    <a:lumMod val="65000"/>
                  </a:schemeClr>
                </a:solidFill>
                <a:latin typeface="Arial" panose="020B0604020202020204" pitchFamily="34" charset="0"/>
                <a:cs typeface="Arial" panose="020B0604020202020204" pitchFamily="34" charset="0"/>
              </a:rPr>
              <a:t>Navigation through the presentation: name, section, logos of the university and partners</a:t>
            </a:r>
            <a:endParaRPr lang="ru-RU" sz="1200" dirty="0">
              <a:solidFill>
                <a:schemeClr val="bg1">
                  <a:lumMod val="65000"/>
                </a:schemeClr>
              </a:solidFill>
              <a:latin typeface="Arial" panose="020B0604020202020204" pitchFamily="34" charset="0"/>
              <a:cs typeface="Arial" panose="020B0604020202020204" pitchFamily="34" charset="0"/>
            </a:endParaRPr>
          </a:p>
        </p:txBody>
      </p:sp>
      <p:sp>
        <p:nvSpPr>
          <p:cNvPr id="76" name="TextBox 75">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26" name="Рисунок 25" descr="Ellipse 1.png"/>
          <p:cNvPicPr>
            <a:picLocks noChangeAspect="1"/>
          </p:cNvPicPr>
          <p:nvPr/>
        </p:nvPicPr>
        <p:blipFill>
          <a:blip r:embed="rId2"/>
          <a:stretch>
            <a:fillRect/>
          </a:stretch>
        </p:blipFill>
        <p:spPr>
          <a:xfrm>
            <a:off x="355957" y="3993852"/>
            <a:ext cx="221372" cy="221372"/>
          </a:xfrm>
          <a:prstGeom prst="rect">
            <a:avLst/>
          </a:prstGeom>
        </p:spPr>
      </p:pic>
      <p:pic>
        <p:nvPicPr>
          <p:cNvPr id="27" name="Рисунок 26" descr="Ellipse 1.png"/>
          <p:cNvPicPr>
            <a:picLocks noChangeAspect="1"/>
          </p:cNvPicPr>
          <p:nvPr/>
        </p:nvPicPr>
        <p:blipFill>
          <a:blip r:embed="rId2"/>
          <a:stretch>
            <a:fillRect/>
          </a:stretch>
        </p:blipFill>
        <p:spPr>
          <a:xfrm>
            <a:off x="355957" y="3439324"/>
            <a:ext cx="221372" cy="221372"/>
          </a:xfrm>
          <a:prstGeom prst="rect">
            <a:avLst/>
          </a:prstGeom>
        </p:spPr>
      </p:pic>
      <p:pic>
        <p:nvPicPr>
          <p:cNvPr id="28" name="Рисунок 27" descr="Ellipse 1.png"/>
          <p:cNvPicPr>
            <a:picLocks noChangeAspect="1"/>
          </p:cNvPicPr>
          <p:nvPr/>
        </p:nvPicPr>
        <p:blipFill>
          <a:blip r:embed="rId2"/>
          <a:stretch>
            <a:fillRect/>
          </a:stretch>
        </p:blipFill>
        <p:spPr>
          <a:xfrm>
            <a:off x="355957" y="2638498"/>
            <a:ext cx="221372" cy="221372"/>
          </a:xfrm>
          <a:prstGeom prst="rect">
            <a:avLst/>
          </a:prstGeom>
        </p:spPr>
      </p:pic>
      <p:pic>
        <p:nvPicPr>
          <p:cNvPr id="30" name="Рисунок 29" descr="Ellipse 1.png"/>
          <p:cNvPicPr>
            <a:picLocks noChangeAspect="1"/>
          </p:cNvPicPr>
          <p:nvPr/>
        </p:nvPicPr>
        <p:blipFill>
          <a:blip r:embed="rId2"/>
          <a:stretch>
            <a:fillRect/>
          </a:stretch>
        </p:blipFill>
        <p:spPr>
          <a:xfrm>
            <a:off x="355957" y="2051152"/>
            <a:ext cx="221372" cy="221372"/>
          </a:xfrm>
          <a:prstGeom prst="rect">
            <a:avLst/>
          </a:prstGeom>
        </p:spPr>
      </p:pic>
      <p:sp>
        <p:nvSpPr>
          <p:cNvPr id="31" name="TextBox 30">
            <a:extLst>
              <a:ext uri="{FF2B5EF4-FFF2-40B4-BE49-F238E27FC236}">
                <a16:creationId xmlns:a16="http://schemas.microsoft.com/office/drawing/2014/main" id="{B3801E70-C5A9-314F-EEAA-2369376796F7}"/>
              </a:ext>
            </a:extLst>
          </p:cNvPr>
          <p:cNvSpPr txBox="1"/>
          <p:nvPr/>
        </p:nvSpPr>
        <p:spPr>
          <a:xfrm>
            <a:off x="4014506" y="4591064"/>
            <a:ext cx="4273843" cy="646331"/>
          </a:xfrm>
          <a:prstGeom prst="rect">
            <a:avLst/>
          </a:prstGeom>
          <a:noFill/>
        </p:spPr>
        <p:txBody>
          <a:bodyPr wrap="square" lIns="90000" rtlCol="0">
            <a:spAutoFit/>
          </a:bodyPr>
          <a:lstStyle/>
          <a:p>
            <a:pPr algn="ctr"/>
            <a:r>
              <a:rPr lang="en-US" sz="3600" b="1" dirty="0">
                <a:solidFill>
                  <a:srgbClr val="FF0000"/>
                </a:solidFill>
                <a:latin typeface="Arial" pitchFamily="34" charset="0"/>
                <a:cs typeface="Arial" pitchFamily="34" charset="0"/>
              </a:rPr>
              <a:t>Color set</a:t>
            </a:r>
            <a:endParaRPr lang="ru-RU" sz="3600" b="1" dirty="0">
              <a:solidFill>
                <a:srgbClr val="FF0000"/>
              </a:solidFill>
              <a:latin typeface="Arial" pitchFamily="34" charset="0"/>
              <a:cs typeface="Arial" pitchFamily="34" charset="0"/>
            </a:endParaRPr>
          </a:p>
        </p:txBody>
      </p:sp>
      <p:sp>
        <p:nvSpPr>
          <p:cNvPr id="32" name="Прямоугольник 31">
            <a:extLst>
              <a:ext uri="{FF2B5EF4-FFF2-40B4-BE49-F238E27FC236}">
                <a16:creationId xmlns:a16="http://schemas.microsoft.com/office/drawing/2014/main" id="{3287BD8B-833F-25F4-2827-0CDD6492D252}"/>
              </a:ext>
            </a:extLst>
          </p:cNvPr>
          <p:cNvSpPr/>
          <p:nvPr/>
        </p:nvSpPr>
        <p:spPr>
          <a:xfrm>
            <a:off x="550727" y="5514290"/>
            <a:ext cx="355600" cy="461665"/>
          </a:xfrm>
          <a:prstGeom prst="rect">
            <a:avLst/>
          </a:prstGeom>
          <a:ln>
            <a:noFill/>
          </a:ln>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ru-RU"/>
          </a:p>
        </p:txBody>
      </p:sp>
      <p:sp>
        <p:nvSpPr>
          <p:cNvPr id="33" name="Прямоугольник 32">
            <a:extLst>
              <a:ext uri="{FF2B5EF4-FFF2-40B4-BE49-F238E27FC236}">
                <a16:creationId xmlns:a16="http://schemas.microsoft.com/office/drawing/2014/main" id="{397FC068-D907-2BC3-2297-6D0DB232D13A}"/>
              </a:ext>
            </a:extLst>
          </p:cNvPr>
          <p:cNvSpPr/>
          <p:nvPr/>
        </p:nvSpPr>
        <p:spPr>
          <a:xfrm>
            <a:off x="906327" y="5514290"/>
            <a:ext cx="5524180" cy="461665"/>
          </a:xfrm>
          <a:prstGeom prst="rect">
            <a:avLst/>
          </a:prstGeom>
          <a:solidFill>
            <a:srgbClr val="173C90"/>
          </a:solidFill>
          <a:ln>
            <a:noFill/>
          </a:ln>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ru-RU" dirty="0"/>
          </a:p>
        </p:txBody>
      </p:sp>
      <p:sp>
        <p:nvSpPr>
          <p:cNvPr id="34" name="Прямоугольник 33">
            <a:extLst>
              <a:ext uri="{FF2B5EF4-FFF2-40B4-BE49-F238E27FC236}">
                <a16:creationId xmlns:a16="http://schemas.microsoft.com/office/drawing/2014/main" id="{FA32EA91-9832-AF95-3415-03C6929D272E}"/>
              </a:ext>
            </a:extLst>
          </p:cNvPr>
          <p:cNvSpPr/>
          <p:nvPr/>
        </p:nvSpPr>
        <p:spPr>
          <a:xfrm>
            <a:off x="6430506" y="5514290"/>
            <a:ext cx="2920493" cy="461665"/>
          </a:xfrm>
          <a:prstGeom prst="rect">
            <a:avLst/>
          </a:prstGeom>
          <a:solidFill>
            <a:srgbClr val="FA4012"/>
          </a:solidFill>
          <a:ln>
            <a:noFill/>
          </a:ln>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ru-RU"/>
          </a:p>
        </p:txBody>
      </p:sp>
      <p:sp>
        <p:nvSpPr>
          <p:cNvPr id="35" name="TextBox 34">
            <a:extLst>
              <a:ext uri="{FF2B5EF4-FFF2-40B4-BE49-F238E27FC236}">
                <a16:creationId xmlns:a16="http://schemas.microsoft.com/office/drawing/2014/main" id="{D04E7C66-45AA-077B-56B7-893441495BAD}"/>
              </a:ext>
            </a:extLst>
          </p:cNvPr>
          <p:cNvSpPr txBox="1"/>
          <p:nvPr/>
        </p:nvSpPr>
        <p:spPr>
          <a:xfrm>
            <a:off x="9441859" y="5543665"/>
            <a:ext cx="1727200" cy="584775"/>
          </a:xfrm>
          <a:prstGeom prst="rect">
            <a:avLst/>
          </a:prstGeom>
          <a:noFill/>
        </p:spPr>
        <p:txBody>
          <a:bodyPr wrap="square" rtlCol="0">
            <a:spAutoFit/>
          </a:bodyPr>
          <a:lstStyle/>
          <a:p>
            <a:r>
              <a:rPr lang="en-US" sz="1600" dirty="0">
                <a:latin typeface="Arial" panose="020B0604020202020204" pitchFamily="34" charset="0"/>
                <a:cs typeface="Arial" panose="020B0604020202020204" pitchFamily="34" charset="0"/>
              </a:rPr>
              <a:t>recommended colors</a:t>
            </a:r>
            <a:endParaRPr lang="ru-RU" sz="1600" dirty="0">
              <a:latin typeface="Arial" panose="020B0604020202020204" pitchFamily="34" charset="0"/>
              <a:cs typeface="Arial" panose="020B0604020202020204" pitchFamily="34" charset="0"/>
            </a:endParaRPr>
          </a:p>
        </p:txBody>
      </p:sp>
      <p:sp>
        <p:nvSpPr>
          <p:cNvPr id="36" name="TextBox 35">
            <a:extLst>
              <a:ext uri="{FF2B5EF4-FFF2-40B4-BE49-F238E27FC236}">
                <a16:creationId xmlns:a16="http://schemas.microsoft.com/office/drawing/2014/main" id="{93C3E133-BB99-A9C7-3EE8-878A13CF7071}"/>
              </a:ext>
            </a:extLst>
          </p:cNvPr>
          <p:cNvSpPr txBox="1"/>
          <p:nvPr/>
        </p:nvSpPr>
        <p:spPr>
          <a:xfrm>
            <a:off x="4781279" y="5606623"/>
            <a:ext cx="1482268" cy="276999"/>
          </a:xfrm>
          <a:prstGeom prst="rect">
            <a:avLst/>
          </a:prstGeom>
          <a:noFill/>
        </p:spPr>
        <p:txBody>
          <a:bodyPr wrap="square" rtlCol="0">
            <a:spAutoFit/>
          </a:bodyPr>
          <a:lstStyle/>
          <a:p>
            <a:pPr algn="r"/>
            <a:r>
              <a:rPr lang="ru-RU" sz="1200" dirty="0">
                <a:solidFill>
                  <a:schemeClr val="bg1"/>
                </a:solidFill>
                <a:latin typeface="Arial" panose="020B0604020202020204" pitchFamily="34" charset="0"/>
                <a:cs typeface="Arial" panose="020B0604020202020204" pitchFamily="34" charset="0"/>
              </a:rPr>
              <a:t>#</a:t>
            </a:r>
            <a:r>
              <a:rPr lang="en" sz="1200" dirty="0">
                <a:solidFill>
                  <a:schemeClr val="bg1"/>
                </a:solidFill>
                <a:latin typeface="Arial" panose="020B0604020202020204" pitchFamily="34" charset="0"/>
                <a:cs typeface="Arial" panose="020B0604020202020204" pitchFamily="34" charset="0"/>
              </a:rPr>
              <a:t>173C90</a:t>
            </a:r>
            <a:endParaRPr lang="ru-RU" sz="1200" dirty="0">
              <a:solidFill>
                <a:schemeClr val="bg1"/>
              </a:solidFill>
              <a:latin typeface="Arial" panose="020B0604020202020204" pitchFamily="34" charset="0"/>
              <a:cs typeface="Arial" panose="020B0604020202020204" pitchFamily="34" charset="0"/>
            </a:endParaRPr>
          </a:p>
        </p:txBody>
      </p:sp>
      <p:sp>
        <p:nvSpPr>
          <p:cNvPr id="37" name="TextBox 36">
            <a:extLst>
              <a:ext uri="{FF2B5EF4-FFF2-40B4-BE49-F238E27FC236}">
                <a16:creationId xmlns:a16="http://schemas.microsoft.com/office/drawing/2014/main" id="{D2ABA0C6-A204-AEC4-F151-3F426FFFF547}"/>
              </a:ext>
            </a:extLst>
          </p:cNvPr>
          <p:cNvSpPr txBox="1"/>
          <p:nvPr/>
        </p:nvSpPr>
        <p:spPr>
          <a:xfrm>
            <a:off x="7868731" y="5606623"/>
            <a:ext cx="1482268" cy="276999"/>
          </a:xfrm>
          <a:prstGeom prst="rect">
            <a:avLst/>
          </a:prstGeom>
          <a:noFill/>
        </p:spPr>
        <p:txBody>
          <a:bodyPr wrap="square" rtlCol="0">
            <a:spAutoFit/>
          </a:bodyPr>
          <a:lstStyle/>
          <a:p>
            <a:pPr algn="r"/>
            <a:r>
              <a:rPr lang="ru-RU" sz="1200" dirty="0">
                <a:solidFill>
                  <a:schemeClr val="bg1"/>
                </a:solidFill>
                <a:latin typeface="Arial" panose="020B0604020202020204" pitchFamily="34" charset="0"/>
                <a:cs typeface="Arial" panose="020B0604020202020204" pitchFamily="34" charset="0"/>
              </a:rPr>
              <a:t>#</a:t>
            </a:r>
            <a:r>
              <a:rPr lang="en" sz="1200" dirty="0">
                <a:solidFill>
                  <a:schemeClr val="bg1"/>
                </a:solidFill>
                <a:latin typeface="Arial" panose="020B0604020202020204" pitchFamily="34" charset="0"/>
                <a:cs typeface="Arial" panose="020B0604020202020204" pitchFamily="34" charset="0"/>
              </a:rPr>
              <a:t>FA4012</a:t>
            </a:r>
            <a:endParaRPr lang="ru-RU" sz="1200" dirty="0">
              <a:solidFill>
                <a:schemeClr val="bg1"/>
              </a:solidFill>
              <a:latin typeface="Arial" panose="020B0604020202020204" pitchFamily="34" charset="0"/>
              <a:cs typeface="Arial" panose="020B0604020202020204" pitchFamily="34" charset="0"/>
            </a:endParaRPr>
          </a:p>
        </p:txBody>
      </p:sp>
      <p:pic>
        <p:nvPicPr>
          <p:cNvPr id="45" name="Рисунок 44" descr="Mask group(2).png"/>
          <p:cNvPicPr>
            <a:picLocks noChangeAspect="1"/>
          </p:cNvPicPr>
          <p:nvPr/>
        </p:nvPicPr>
        <p:blipFill>
          <a:blip r:embed="rId3"/>
          <a:stretch>
            <a:fillRect/>
          </a:stretch>
        </p:blipFill>
        <p:spPr>
          <a:xfrm>
            <a:off x="9350999" y="247379"/>
            <a:ext cx="2093349" cy="767016"/>
          </a:xfrm>
          <a:prstGeom prst="rect">
            <a:avLst/>
          </a:prstGeom>
        </p:spPr>
      </p:pic>
    </p:spTree>
    <p:extLst>
      <p:ext uri="{BB962C8B-B14F-4D97-AF65-F5344CB8AC3E}">
        <p14:creationId xmlns:p14="http://schemas.microsoft.com/office/powerpoint/2010/main" val="884808108"/>
      </p:ext>
    </p:extLst>
  </p:cSld>
  <p:clrMapOvr>
    <a:masterClrMapping/>
  </p:clrMapOvr>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Рисунок 16" descr="MacBook Air - 8(1).png"/>
          <p:cNvPicPr>
            <a:picLocks noChangeAspect="1"/>
          </p:cNvPicPr>
          <p:nvPr/>
        </p:nvPicPr>
        <p:blipFill>
          <a:blip r:embed="rId2"/>
          <a:stretch>
            <a:fillRect/>
          </a:stretch>
        </p:blipFill>
        <p:spPr>
          <a:xfrm>
            <a:off x="0" y="0"/>
            <a:ext cx="12192000" cy="6858000"/>
          </a:xfrm>
          <a:prstGeom prst="rect">
            <a:avLst/>
          </a:prstGeom>
        </p:spPr>
      </p:pic>
      <p:sp>
        <p:nvSpPr>
          <p:cNvPr id="9" name="Скругленный прямоугольник 8">
            <a:extLst>
              <a:ext uri="{FF2B5EF4-FFF2-40B4-BE49-F238E27FC236}">
                <a16:creationId xmlns:a16="http://schemas.microsoft.com/office/drawing/2014/main" id="{CD641204-93B9-BB77-6A5C-E0F9368F96AA}"/>
              </a:ext>
            </a:extLst>
          </p:cNvPr>
          <p:cNvSpPr/>
          <p:nvPr/>
        </p:nvSpPr>
        <p:spPr>
          <a:xfrm>
            <a:off x="515405" y="1413197"/>
            <a:ext cx="11161190" cy="4944572"/>
          </a:xfrm>
          <a:prstGeom prst="roundRect">
            <a:avLst>
              <a:gd name="adj" fmla="val 10527"/>
            </a:avLst>
          </a:prstGeom>
          <a:solidFill>
            <a:schemeClr val="bg1"/>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ru-RU" dirty="0"/>
              <a:t>+7 985 993-36-11</a:t>
            </a:r>
          </a:p>
        </p:txBody>
      </p:sp>
      <p:sp>
        <p:nvSpPr>
          <p:cNvPr id="23" name="TextBox 22">
            <a:extLst>
              <a:ext uri="{FF2B5EF4-FFF2-40B4-BE49-F238E27FC236}">
                <a16:creationId xmlns:a16="http://schemas.microsoft.com/office/drawing/2014/main" id="{B3801E70-C5A9-314F-EEAA-2369376796F7}"/>
              </a:ext>
            </a:extLst>
          </p:cNvPr>
          <p:cNvSpPr txBox="1"/>
          <p:nvPr/>
        </p:nvSpPr>
        <p:spPr>
          <a:xfrm>
            <a:off x="1047243" y="2259608"/>
            <a:ext cx="6937241" cy="646331"/>
          </a:xfrm>
          <a:prstGeom prst="rect">
            <a:avLst/>
          </a:prstGeom>
          <a:noFill/>
        </p:spPr>
        <p:txBody>
          <a:bodyPr wrap="square" lIns="90000" rtlCol="0">
            <a:spAutoFit/>
          </a:bodyPr>
          <a:lstStyle/>
          <a:p>
            <a:r>
              <a:rPr lang="en-US" sz="3600" b="1" dirty="0">
                <a:solidFill>
                  <a:srgbClr val="FA4012"/>
                </a:solidFill>
                <a:latin typeface="Arial" panose="020B0604020202020204" pitchFamily="34" charset="0"/>
                <a:cs typeface="Arial" panose="020B0604020202020204" pitchFamily="34" charset="0"/>
              </a:rPr>
              <a:t>Headlines </a:t>
            </a:r>
            <a:r>
              <a:rPr lang="ru-RU" sz="3200" b="1" dirty="0">
                <a:solidFill>
                  <a:srgbClr val="FA4012"/>
                </a:solidFill>
                <a:latin typeface="Arial" panose="020B0604020202020204" pitchFamily="34" charset="0"/>
                <a:cs typeface="Arial" panose="020B0604020202020204" pitchFamily="34" charset="0"/>
              </a:rPr>
              <a:t>⎯ A</a:t>
            </a:r>
            <a:r>
              <a:rPr lang="en-US" sz="3200" b="1" dirty="0">
                <a:solidFill>
                  <a:srgbClr val="FA4012"/>
                </a:solidFill>
                <a:latin typeface="Arial" panose="020B0604020202020204" pitchFamily="34" charset="0"/>
                <a:cs typeface="Arial" panose="020B0604020202020204" pitchFamily="34" charset="0"/>
              </a:rPr>
              <a:t>rial bold</a:t>
            </a:r>
            <a:r>
              <a:rPr lang="ru-RU" sz="3200" b="1" dirty="0">
                <a:solidFill>
                  <a:srgbClr val="FA4012"/>
                </a:solidFill>
                <a:latin typeface="Arial" panose="020B0604020202020204" pitchFamily="34" charset="0"/>
                <a:cs typeface="Arial" panose="020B0604020202020204" pitchFamily="34" charset="0"/>
              </a:rPr>
              <a:t>,</a:t>
            </a:r>
            <a:r>
              <a:rPr lang="en-US" sz="3200" b="1" dirty="0">
                <a:solidFill>
                  <a:srgbClr val="FA4012"/>
                </a:solidFill>
                <a:latin typeface="Arial" panose="020B0604020202020204" pitchFamily="34" charset="0"/>
                <a:cs typeface="Arial" panose="020B0604020202020204" pitchFamily="34" charset="0"/>
              </a:rPr>
              <a:t> </a:t>
            </a:r>
            <a:r>
              <a:rPr lang="ru-RU" sz="3200" b="1" dirty="0">
                <a:solidFill>
                  <a:srgbClr val="FA4012"/>
                </a:solidFill>
                <a:latin typeface="Arial" panose="020B0604020202020204" pitchFamily="34" charset="0"/>
                <a:cs typeface="Arial" panose="020B0604020202020204" pitchFamily="34" charset="0"/>
              </a:rPr>
              <a:t>36 </a:t>
            </a:r>
            <a:r>
              <a:rPr lang="en-US" sz="3200" b="1" dirty="0" err="1">
                <a:solidFill>
                  <a:srgbClr val="FA4012"/>
                </a:solidFill>
                <a:latin typeface="Arial" panose="020B0604020202020204" pitchFamily="34" charset="0"/>
                <a:cs typeface="Arial" panose="020B0604020202020204" pitchFamily="34" charset="0"/>
              </a:rPr>
              <a:t>pt</a:t>
            </a:r>
            <a:endParaRPr lang="ru-RU" sz="3200" b="1" dirty="0">
              <a:solidFill>
                <a:schemeClr val="accent2"/>
              </a:solidFill>
              <a:latin typeface="Arial" panose="020B0604020202020204" pitchFamily="34" charset="0"/>
              <a:cs typeface="Arial" panose="020B0604020202020204" pitchFamily="34" charset="0"/>
            </a:endParaRPr>
          </a:p>
        </p:txBody>
      </p:sp>
      <p:sp>
        <p:nvSpPr>
          <p:cNvPr id="24" name="TextBox 23">
            <a:extLst>
              <a:ext uri="{FF2B5EF4-FFF2-40B4-BE49-F238E27FC236}">
                <a16:creationId xmlns:a16="http://schemas.microsoft.com/office/drawing/2014/main" id="{92CB4425-2B88-AD42-7FFE-CCF141AA3E30}"/>
              </a:ext>
            </a:extLst>
          </p:cNvPr>
          <p:cNvSpPr txBox="1"/>
          <p:nvPr/>
        </p:nvSpPr>
        <p:spPr>
          <a:xfrm>
            <a:off x="1047243" y="3362806"/>
            <a:ext cx="4620276" cy="369332"/>
          </a:xfrm>
          <a:prstGeom prst="rect">
            <a:avLst/>
          </a:prstGeom>
          <a:noFill/>
        </p:spPr>
        <p:txBody>
          <a:bodyPr wrap="square" rtlCol="0">
            <a:spAutoFit/>
          </a:bodyPr>
          <a:lstStyle/>
          <a:p>
            <a:r>
              <a:rPr lang="en-US" b="1" dirty="0">
                <a:latin typeface="Arial" panose="020B0604020202020204" pitchFamily="34" charset="0"/>
                <a:cs typeface="Arial" panose="020B0604020202020204" pitchFamily="34" charset="0"/>
              </a:rPr>
              <a:t>Subheadings</a:t>
            </a:r>
            <a:r>
              <a:rPr lang="ru-RU" b="1" dirty="0">
                <a:latin typeface="Arial" panose="020B0604020202020204" pitchFamily="34" charset="0"/>
                <a:cs typeface="Arial" panose="020B0604020202020204" pitchFamily="34" charset="0"/>
              </a:rPr>
              <a:t> ⎯ </a:t>
            </a:r>
            <a:r>
              <a:rPr lang="en-US" b="1" dirty="0">
                <a:latin typeface="Arial" panose="020B0604020202020204" pitchFamily="34" charset="0"/>
                <a:cs typeface="Arial" panose="020B0604020202020204" pitchFamily="34" charset="0"/>
              </a:rPr>
              <a:t>Arial bold</a:t>
            </a:r>
            <a:r>
              <a:rPr lang="ru-RU" b="1" dirty="0">
                <a:latin typeface="Arial" panose="020B0604020202020204" pitchFamily="34" charset="0"/>
                <a:cs typeface="Arial" panose="020B0604020202020204" pitchFamily="34" charset="0"/>
              </a:rPr>
              <a:t>, 18 </a:t>
            </a:r>
            <a:r>
              <a:rPr lang="en-US" b="1" dirty="0" err="1">
                <a:latin typeface="Arial" panose="020B0604020202020204" pitchFamily="34" charset="0"/>
                <a:cs typeface="Arial" panose="020B0604020202020204" pitchFamily="34" charset="0"/>
              </a:rPr>
              <a:t>pt</a:t>
            </a:r>
            <a:endParaRPr lang="ru-RU" dirty="0">
              <a:latin typeface="Arial" panose="020B0604020202020204" pitchFamily="34" charset="0"/>
              <a:cs typeface="Arial" panose="020B0604020202020204" pitchFamily="34" charset="0"/>
            </a:endParaRPr>
          </a:p>
        </p:txBody>
      </p:sp>
      <p:sp>
        <p:nvSpPr>
          <p:cNvPr id="25" name="TextBox 24">
            <a:extLst>
              <a:ext uri="{FF2B5EF4-FFF2-40B4-BE49-F238E27FC236}">
                <a16:creationId xmlns:a16="http://schemas.microsoft.com/office/drawing/2014/main" id="{7455D197-539A-10D1-F59A-7356239D7968}"/>
              </a:ext>
            </a:extLst>
          </p:cNvPr>
          <p:cNvSpPr txBox="1"/>
          <p:nvPr/>
        </p:nvSpPr>
        <p:spPr>
          <a:xfrm>
            <a:off x="1047243" y="4272077"/>
            <a:ext cx="5799240" cy="369332"/>
          </a:xfrm>
          <a:prstGeom prst="rect">
            <a:avLst/>
          </a:prstGeom>
          <a:noFill/>
        </p:spPr>
        <p:txBody>
          <a:bodyPr wrap="square" rtlCol="0">
            <a:spAutoFit/>
          </a:bodyPr>
          <a:lstStyle/>
          <a:p>
            <a:r>
              <a:rPr lang="en-US" dirty="0">
                <a:latin typeface="Arial" panose="020B0604020202020204" pitchFamily="34" charset="0"/>
                <a:cs typeface="Arial" panose="020B0604020202020204" pitchFamily="34" charset="0"/>
              </a:rPr>
              <a:t>Text – Arial  regular, </a:t>
            </a:r>
            <a:r>
              <a:rPr lang="ru-RU" dirty="0">
                <a:latin typeface="Arial" panose="020B0604020202020204" pitchFamily="34" charset="0"/>
                <a:cs typeface="Arial" panose="020B0604020202020204" pitchFamily="34" charset="0"/>
              </a:rPr>
              <a:t> 16-18 </a:t>
            </a:r>
            <a:r>
              <a:rPr lang="en-US" dirty="0" err="1">
                <a:latin typeface="Arial" panose="020B0604020202020204" pitchFamily="34" charset="0"/>
                <a:cs typeface="Arial" panose="020B0604020202020204" pitchFamily="34" charset="0"/>
              </a:rPr>
              <a:t>pt</a:t>
            </a:r>
            <a:endParaRPr lang="ru-RU" dirty="0">
              <a:latin typeface="Arial" panose="020B0604020202020204" pitchFamily="34" charset="0"/>
              <a:cs typeface="Arial" panose="020B0604020202020204" pitchFamily="34" charset="0"/>
            </a:endParaRPr>
          </a:p>
        </p:txBody>
      </p:sp>
      <p:sp>
        <p:nvSpPr>
          <p:cNvPr id="26" name="TextBox 25">
            <a:extLst>
              <a:ext uri="{FF2B5EF4-FFF2-40B4-BE49-F238E27FC236}">
                <a16:creationId xmlns:a16="http://schemas.microsoft.com/office/drawing/2014/main" id="{BE954F62-3139-B601-FD43-FD6A10F3D2BD}"/>
              </a:ext>
            </a:extLst>
          </p:cNvPr>
          <p:cNvSpPr txBox="1"/>
          <p:nvPr/>
        </p:nvSpPr>
        <p:spPr>
          <a:xfrm>
            <a:off x="1047243" y="5192105"/>
            <a:ext cx="5799240" cy="276999"/>
          </a:xfrm>
          <a:prstGeom prst="rect">
            <a:avLst/>
          </a:prstGeom>
          <a:noFill/>
        </p:spPr>
        <p:txBody>
          <a:bodyPr wrap="square" rtlCol="0">
            <a:spAutoFit/>
          </a:bodyPr>
          <a:lstStyle/>
          <a:p>
            <a:r>
              <a:rPr lang="en-US" sz="1200" dirty="0">
                <a:latin typeface="Arial" panose="020B0604020202020204" pitchFamily="34" charset="0"/>
                <a:cs typeface="Arial" panose="020B0604020202020204" pitchFamily="34" charset="0"/>
              </a:rPr>
              <a:t>Comments and additions – Arial  regular,</a:t>
            </a:r>
            <a:r>
              <a:rPr lang="ru-RU" sz="1200" dirty="0">
                <a:latin typeface="Arial" panose="020B0604020202020204" pitchFamily="34" charset="0"/>
                <a:cs typeface="Arial" panose="020B0604020202020204" pitchFamily="34" charset="0"/>
              </a:rPr>
              <a:t> 12-14 </a:t>
            </a:r>
            <a:r>
              <a:rPr lang="en-US" sz="1200" dirty="0" err="1">
                <a:latin typeface="Arial" panose="020B0604020202020204" pitchFamily="34" charset="0"/>
                <a:cs typeface="Arial" panose="020B0604020202020204" pitchFamily="34" charset="0"/>
              </a:rPr>
              <a:t>pt</a:t>
            </a:r>
            <a:endParaRPr lang="ru-RU" sz="1200" dirty="0">
              <a:latin typeface="Arial" panose="020B0604020202020204" pitchFamily="34" charset="0"/>
              <a:cs typeface="Arial" panose="020B0604020202020204" pitchFamily="34" charset="0"/>
            </a:endParaRPr>
          </a:p>
        </p:txBody>
      </p:sp>
      <p:sp>
        <p:nvSpPr>
          <p:cNvPr id="27" name="TextBox 26">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rgbClr val="173C90"/>
                </a:solidFill>
                <a:latin typeface="Arial" panose="020B0604020202020204" pitchFamily="34" charset="0"/>
                <a:cs typeface="Arial" panose="020B0604020202020204" pitchFamily="34" charset="0"/>
              </a:rPr>
              <a:t>11.2024</a:t>
            </a:r>
          </a:p>
        </p:txBody>
      </p:sp>
      <p:sp>
        <p:nvSpPr>
          <p:cNvPr id="28" name="TextBox 27">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chemeClr val="bg1"/>
                </a:solidFill>
                <a:latin typeface="Arial" panose="020B0604020202020204" pitchFamily="34" charset="0"/>
                <a:cs typeface="Arial" panose="020B0604020202020204" pitchFamily="34" charset="0"/>
              </a:rPr>
              <a:t>3</a:t>
            </a:r>
          </a:p>
        </p:txBody>
      </p:sp>
      <p:cxnSp>
        <p:nvCxnSpPr>
          <p:cNvPr id="29" name="Прямая соединительная линия 28">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a:solidFill>
              <a:schemeClr val="bg1"/>
            </a:solidFill>
          </a:ln>
        </p:spPr>
        <p:style>
          <a:lnRef idx="1">
            <a:schemeClr val="accent6"/>
          </a:lnRef>
          <a:fillRef idx="0">
            <a:schemeClr val="accent6"/>
          </a:fillRef>
          <a:effectRef idx="0">
            <a:schemeClr val="accent6"/>
          </a:effectRef>
          <a:fontRef idx="minor">
            <a:schemeClr val="tx1"/>
          </a:fontRef>
        </p:style>
      </p:cxnSp>
      <p:sp>
        <p:nvSpPr>
          <p:cNvPr id="22" name="Скругленный прямоугольник 21">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32" name="TextBox 31">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33" name="TextBox 32">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34" name="Рисунок 33" descr="Mask group(2).png"/>
          <p:cNvPicPr>
            <a:picLocks noChangeAspect="1"/>
          </p:cNvPicPr>
          <p:nvPr/>
        </p:nvPicPr>
        <p:blipFill>
          <a:blip r:embed="rId3"/>
          <a:stretch>
            <a:fillRect/>
          </a:stretch>
        </p:blipFill>
        <p:spPr>
          <a:xfrm>
            <a:off x="9350999" y="247379"/>
            <a:ext cx="2093349" cy="767016"/>
          </a:xfrm>
          <a:prstGeom prst="rect">
            <a:avLst/>
          </a:prstGeom>
        </p:spPr>
      </p:pic>
    </p:spTree>
    <p:extLst>
      <p:ext uri="{BB962C8B-B14F-4D97-AF65-F5344CB8AC3E}">
        <p14:creationId xmlns:p14="http://schemas.microsoft.com/office/powerpoint/2010/main" val="379069748"/>
      </p:ext>
    </p:extLst>
  </p:cSld>
  <p:clrMapOvr>
    <a:masterClrMapping/>
  </p:clrMapOv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TextBox 22"/>
          <p:cNvSpPr txBox="1"/>
          <p:nvPr/>
        </p:nvSpPr>
        <p:spPr>
          <a:xfrm>
            <a:off x="4694699" y="1115614"/>
            <a:ext cx="2802603" cy="646331"/>
          </a:xfrm>
          <a:prstGeom prst="rect">
            <a:avLst/>
          </a:prstGeom>
          <a:noFill/>
        </p:spPr>
        <p:txBody>
          <a:bodyPr wrap="square" rtlCol="0">
            <a:spAutoFit/>
          </a:bodyPr>
          <a:lstStyle/>
          <a:p>
            <a:r>
              <a:rPr lang="en-US" sz="3600" b="1" dirty="0">
                <a:solidFill>
                  <a:srgbClr val="FA4012"/>
                </a:solidFill>
                <a:latin typeface="Arial" pitchFamily="34" charset="0"/>
                <a:cs typeface="Arial" pitchFamily="34" charset="0"/>
              </a:rPr>
              <a:t>Pictograms</a:t>
            </a:r>
            <a:endParaRPr lang="ru-RU" sz="3200" b="1" dirty="0">
              <a:solidFill>
                <a:srgbClr val="FA4012"/>
              </a:solidFill>
              <a:latin typeface="Arial" pitchFamily="34" charset="0"/>
              <a:cs typeface="Arial" pitchFamily="34" charset="0"/>
            </a:endParaRPr>
          </a:p>
        </p:txBody>
      </p:sp>
      <p:sp>
        <p:nvSpPr>
          <p:cNvPr id="29" name="Скругленный прямоугольник 28">
            <a:extLst>
              <a:ext uri="{FF2B5EF4-FFF2-40B4-BE49-F238E27FC236}">
                <a16:creationId xmlns:a16="http://schemas.microsoft.com/office/drawing/2014/main" id="{CD641204-93B9-BB77-6A5C-E0F9368F96AA}"/>
              </a:ext>
            </a:extLst>
          </p:cNvPr>
          <p:cNvSpPr/>
          <p:nvPr/>
        </p:nvSpPr>
        <p:spPr>
          <a:xfrm>
            <a:off x="614674" y="1896894"/>
            <a:ext cx="10962652" cy="4564850"/>
          </a:xfrm>
          <a:prstGeom prst="roundRect">
            <a:avLst>
              <a:gd name="adj" fmla="val 6605"/>
            </a:avLst>
          </a:prstGeom>
          <a:solidFill>
            <a:schemeClr val="bg1"/>
          </a:solid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ru-RU" dirty="0"/>
              <a:t>м</a:t>
            </a:r>
          </a:p>
        </p:txBody>
      </p:sp>
      <p:pic>
        <p:nvPicPr>
          <p:cNvPr id="27" name="Рисунок 26" descr="Mask group (5).png"/>
          <p:cNvPicPr>
            <a:picLocks noChangeAspect="1"/>
          </p:cNvPicPr>
          <p:nvPr/>
        </p:nvPicPr>
        <p:blipFill>
          <a:blip r:embed="rId2"/>
          <a:stretch>
            <a:fillRect/>
          </a:stretch>
        </p:blipFill>
        <p:spPr>
          <a:xfrm>
            <a:off x="799773" y="3858153"/>
            <a:ext cx="693461" cy="883103"/>
          </a:xfrm>
          <a:prstGeom prst="rect">
            <a:avLst/>
          </a:prstGeom>
        </p:spPr>
      </p:pic>
      <p:pic>
        <p:nvPicPr>
          <p:cNvPr id="30" name="Рисунок 29" descr="Mask group (6).png"/>
          <p:cNvPicPr>
            <a:picLocks noChangeAspect="1"/>
          </p:cNvPicPr>
          <p:nvPr/>
        </p:nvPicPr>
        <p:blipFill>
          <a:blip r:embed="rId3"/>
          <a:stretch>
            <a:fillRect/>
          </a:stretch>
        </p:blipFill>
        <p:spPr>
          <a:xfrm>
            <a:off x="2883588" y="3858153"/>
            <a:ext cx="693461" cy="883103"/>
          </a:xfrm>
          <a:prstGeom prst="rect">
            <a:avLst/>
          </a:prstGeom>
        </p:spPr>
      </p:pic>
      <p:pic>
        <p:nvPicPr>
          <p:cNvPr id="33" name="Рисунок 32" descr="Mask group (7).png"/>
          <p:cNvPicPr>
            <a:picLocks noChangeAspect="1"/>
          </p:cNvPicPr>
          <p:nvPr/>
        </p:nvPicPr>
        <p:blipFill>
          <a:blip r:embed="rId4"/>
          <a:stretch>
            <a:fillRect/>
          </a:stretch>
        </p:blipFill>
        <p:spPr>
          <a:xfrm>
            <a:off x="5079531" y="2332065"/>
            <a:ext cx="693461" cy="883103"/>
          </a:xfrm>
          <a:prstGeom prst="rect">
            <a:avLst/>
          </a:prstGeom>
        </p:spPr>
      </p:pic>
      <p:pic>
        <p:nvPicPr>
          <p:cNvPr id="45" name="Рисунок 44" descr="Mask group (9).png"/>
          <p:cNvPicPr>
            <a:picLocks noChangeAspect="1"/>
          </p:cNvPicPr>
          <p:nvPr/>
        </p:nvPicPr>
        <p:blipFill>
          <a:blip r:embed="rId5"/>
          <a:stretch>
            <a:fillRect/>
          </a:stretch>
        </p:blipFill>
        <p:spPr>
          <a:xfrm>
            <a:off x="7208755" y="2332065"/>
            <a:ext cx="693461" cy="883103"/>
          </a:xfrm>
          <a:prstGeom prst="rect">
            <a:avLst/>
          </a:prstGeom>
        </p:spPr>
      </p:pic>
      <p:pic>
        <p:nvPicPr>
          <p:cNvPr id="48" name="Рисунок 47" descr="Mask group (10).png"/>
          <p:cNvPicPr>
            <a:picLocks noChangeAspect="1"/>
          </p:cNvPicPr>
          <p:nvPr/>
        </p:nvPicPr>
        <p:blipFill>
          <a:blip r:embed="rId6"/>
          <a:stretch>
            <a:fillRect/>
          </a:stretch>
        </p:blipFill>
        <p:spPr>
          <a:xfrm>
            <a:off x="5079531" y="3858153"/>
            <a:ext cx="693461" cy="883103"/>
          </a:xfrm>
          <a:prstGeom prst="rect">
            <a:avLst/>
          </a:prstGeom>
        </p:spPr>
      </p:pic>
      <p:pic>
        <p:nvPicPr>
          <p:cNvPr id="49" name="Рисунок 48" descr="Mask group (11).png"/>
          <p:cNvPicPr>
            <a:picLocks noChangeAspect="1"/>
          </p:cNvPicPr>
          <p:nvPr/>
        </p:nvPicPr>
        <p:blipFill>
          <a:blip r:embed="rId7"/>
          <a:stretch>
            <a:fillRect/>
          </a:stretch>
        </p:blipFill>
        <p:spPr>
          <a:xfrm>
            <a:off x="9345076" y="2332065"/>
            <a:ext cx="693461" cy="883103"/>
          </a:xfrm>
          <a:prstGeom prst="rect">
            <a:avLst/>
          </a:prstGeom>
        </p:spPr>
      </p:pic>
      <p:pic>
        <p:nvPicPr>
          <p:cNvPr id="50" name="Рисунок 49" descr="Mask group (1).png"/>
          <p:cNvPicPr>
            <a:picLocks noChangeAspect="1"/>
          </p:cNvPicPr>
          <p:nvPr/>
        </p:nvPicPr>
        <p:blipFill>
          <a:blip r:embed="rId8"/>
          <a:stretch>
            <a:fillRect/>
          </a:stretch>
        </p:blipFill>
        <p:spPr>
          <a:xfrm>
            <a:off x="7208755" y="5312958"/>
            <a:ext cx="693461" cy="883103"/>
          </a:xfrm>
          <a:prstGeom prst="rect">
            <a:avLst/>
          </a:prstGeom>
        </p:spPr>
      </p:pic>
      <p:pic>
        <p:nvPicPr>
          <p:cNvPr id="51" name="Рисунок 50" descr="Mask group (2).png"/>
          <p:cNvPicPr>
            <a:picLocks noChangeAspect="1"/>
          </p:cNvPicPr>
          <p:nvPr/>
        </p:nvPicPr>
        <p:blipFill>
          <a:blip r:embed="rId9"/>
          <a:stretch>
            <a:fillRect/>
          </a:stretch>
        </p:blipFill>
        <p:spPr>
          <a:xfrm>
            <a:off x="5079531" y="5312958"/>
            <a:ext cx="693461" cy="883103"/>
          </a:xfrm>
          <a:prstGeom prst="rect">
            <a:avLst/>
          </a:prstGeom>
        </p:spPr>
      </p:pic>
      <p:pic>
        <p:nvPicPr>
          <p:cNvPr id="52" name="Рисунок 51" descr="Mask group (3).png"/>
          <p:cNvPicPr>
            <a:picLocks noChangeAspect="1"/>
          </p:cNvPicPr>
          <p:nvPr/>
        </p:nvPicPr>
        <p:blipFill>
          <a:blip r:embed="rId10"/>
          <a:stretch>
            <a:fillRect/>
          </a:stretch>
        </p:blipFill>
        <p:spPr>
          <a:xfrm>
            <a:off x="2883588" y="5312958"/>
            <a:ext cx="693461" cy="883103"/>
          </a:xfrm>
          <a:prstGeom prst="rect">
            <a:avLst/>
          </a:prstGeom>
        </p:spPr>
      </p:pic>
      <p:pic>
        <p:nvPicPr>
          <p:cNvPr id="53" name="Рисунок 52" descr="Mask group (4).png"/>
          <p:cNvPicPr>
            <a:picLocks noChangeAspect="1"/>
          </p:cNvPicPr>
          <p:nvPr/>
        </p:nvPicPr>
        <p:blipFill>
          <a:blip r:embed="rId11"/>
          <a:stretch>
            <a:fillRect/>
          </a:stretch>
        </p:blipFill>
        <p:spPr>
          <a:xfrm>
            <a:off x="799773" y="5312958"/>
            <a:ext cx="693461" cy="883103"/>
          </a:xfrm>
          <a:prstGeom prst="rect">
            <a:avLst/>
          </a:prstGeom>
        </p:spPr>
      </p:pic>
      <p:pic>
        <p:nvPicPr>
          <p:cNvPr id="54" name="Рисунок 53" descr="Mask group (12).png"/>
          <p:cNvPicPr>
            <a:picLocks noChangeAspect="1"/>
          </p:cNvPicPr>
          <p:nvPr/>
        </p:nvPicPr>
        <p:blipFill>
          <a:blip r:embed="rId12"/>
          <a:stretch>
            <a:fillRect/>
          </a:stretch>
        </p:blipFill>
        <p:spPr>
          <a:xfrm>
            <a:off x="7208755" y="3858153"/>
            <a:ext cx="685193" cy="881553"/>
          </a:xfrm>
          <a:prstGeom prst="rect">
            <a:avLst/>
          </a:prstGeom>
        </p:spPr>
      </p:pic>
      <p:pic>
        <p:nvPicPr>
          <p:cNvPr id="55" name="Рисунок 54" descr="Mask group (13).png"/>
          <p:cNvPicPr>
            <a:picLocks noChangeAspect="1"/>
          </p:cNvPicPr>
          <p:nvPr/>
        </p:nvPicPr>
        <p:blipFill>
          <a:blip r:embed="rId13"/>
          <a:stretch>
            <a:fillRect/>
          </a:stretch>
        </p:blipFill>
        <p:spPr>
          <a:xfrm>
            <a:off x="9345076" y="3858153"/>
            <a:ext cx="693461" cy="883103"/>
          </a:xfrm>
          <a:prstGeom prst="rect">
            <a:avLst/>
          </a:prstGeom>
        </p:spPr>
      </p:pic>
      <p:pic>
        <p:nvPicPr>
          <p:cNvPr id="57" name="Рисунок 56" descr="Mask group.png"/>
          <p:cNvPicPr>
            <a:picLocks noChangeAspect="1"/>
          </p:cNvPicPr>
          <p:nvPr/>
        </p:nvPicPr>
        <p:blipFill>
          <a:blip r:embed="rId14"/>
          <a:stretch>
            <a:fillRect/>
          </a:stretch>
        </p:blipFill>
        <p:spPr>
          <a:xfrm>
            <a:off x="9345076" y="5312958"/>
            <a:ext cx="693461" cy="883103"/>
          </a:xfrm>
          <a:prstGeom prst="rect">
            <a:avLst/>
          </a:prstGeom>
        </p:spPr>
      </p:pic>
      <p:sp>
        <p:nvSpPr>
          <p:cNvPr id="58" name="TextBox 57">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59" name="TextBox 58">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4</a:t>
            </a:r>
          </a:p>
        </p:txBody>
      </p:sp>
      <p:cxnSp>
        <p:nvCxnSpPr>
          <p:cNvPr id="60" name="Прямая соединительная линия 59">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sp>
        <p:nvSpPr>
          <p:cNvPr id="61" name="TextBox 60"/>
          <p:cNvSpPr txBox="1"/>
          <p:nvPr/>
        </p:nvSpPr>
        <p:spPr>
          <a:xfrm>
            <a:off x="1504950" y="2653737"/>
            <a:ext cx="782587" cy="307777"/>
          </a:xfrm>
          <a:prstGeom prst="rect">
            <a:avLst/>
          </a:prstGeom>
          <a:noFill/>
        </p:spPr>
        <p:txBody>
          <a:bodyPr wrap="none" rtlCol="0">
            <a:spAutoFit/>
          </a:bodyPr>
          <a:lstStyle/>
          <a:p>
            <a:r>
              <a:rPr lang="en-US" sz="1400" dirty="0">
                <a:latin typeface="Arial" pitchFamily="34" charset="0"/>
                <a:cs typeface="Arial" pitchFamily="34" charset="0"/>
              </a:rPr>
              <a:t>Results</a:t>
            </a:r>
            <a:endParaRPr lang="ru-RU" sz="1400" dirty="0">
              <a:latin typeface="Arial" pitchFamily="34" charset="0"/>
              <a:cs typeface="Arial" pitchFamily="34" charset="0"/>
            </a:endParaRPr>
          </a:p>
        </p:txBody>
      </p:sp>
      <p:sp>
        <p:nvSpPr>
          <p:cNvPr id="62" name="TextBox 61"/>
          <p:cNvSpPr txBox="1"/>
          <p:nvPr/>
        </p:nvSpPr>
        <p:spPr>
          <a:xfrm>
            <a:off x="3577049" y="2622054"/>
            <a:ext cx="832279" cy="307777"/>
          </a:xfrm>
          <a:prstGeom prst="rect">
            <a:avLst/>
          </a:prstGeom>
          <a:noFill/>
        </p:spPr>
        <p:txBody>
          <a:bodyPr wrap="none" rtlCol="0">
            <a:spAutoFit/>
          </a:bodyPr>
          <a:lstStyle/>
          <a:p>
            <a:r>
              <a:rPr lang="en-US" sz="1400" dirty="0">
                <a:latin typeface="Arial" pitchFamily="34" charset="0"/>
                <a:cs typeface="Arial" pitchFamily="34" charset="0"/>
              </a:rPr>
              <a:t>Projects</a:t>
            </a:r>
            <a:endParaRPr lang="ru-RU" sz="1400" dirty="0">
              <a:latin typeface="Arial" pitchFamily="34" charset="0"/>
              <a:cs typeface="Arial" pitchFamily="34" charset="0"/>
            </a:endParaRPr>
          </a:p>
        </p:txBody>
      </p:sp>
      <p:sp>
        <p:nvSpPr>
          <p:cNvPr id="63" name="TextBox 62"/>
          <p:cNvSpPr txBox="1"/>
          <p:nvPr/>
        </p:nvSpPr>
        <p:spPr>
          <a:xfrm>
            <a:off x="5772992" y="2512006"/>
            <a:ext cx="1170513" cy="523220"/>
          </a:xfrm>
          <a:prstGeom prst="rect">
            <a:avLst/>
          </a:prstGeom>
          <a:noFill/>
        </p:spPr>
        <p:txBody>
          <a:bodyPr wrap="none" rtlCol="0">
            <a:spAutoFit/>
          </a:bodyPr>
          <a:lstStyle/>
          <a:p>
            <a:r>
              <a:rPr lang="en-US" sz="1400" dirty="0">
                <a:latin typeface="Arial" pitchFamily="34" charset="0"/>
                <a:cs typeface="Arial" pitchFamily="34" charset="0"/>
              </a:rPr>
              <a:t>Actions and </a:t>
            </a:r>
          </a:p>
          <a:p>
            <a:r>
              <a:rPr lang="en-US" sz="1400" dirty="0">
                <a:latin typeface="Arial" pitchFamily="34" charset="0"/>
                <a:cs typeface="Arial" pitchFamily="34" charset="0"/>
              </a:rPr>
              <a:t>results</a:t>
            </a:r>
            <a:endParaRPr lang="ru-RU" sz="1400" dirty="0">
              <a:latin typeface="Arial" pitchFamily="34" charset="0"/>
              <a:cs typeface="Arial" pitchFamily="34" charset="0"/>
            </a:endParaRPr>
          </a:p>
        </p:txBody>
      </p:sp>
      <p:sp>
        <p:nvSpPr>
          <p:cNvPr id="64" name="TextBox 63"/>
          <p:cNvSpPr txBox="1"/>
          <p:nvPr/>
        </p:nvSpPr>
        <p:spPr>
          <a:xfrm>
            <a:off x="7902216" y="2619728"/>
            <a:ext cx="1120820" cy="307777"/>
          </a:xfrm>
          <a:prstGeom prst="rect">
            <a:avLst/>
          </a:prstGeom>
          <a:noFill/>
        </p:spPr>
        <p:txBody>
          <a:bodyPr wrap="none" rtlCol="0">
            <a:spAutoFit/>
          </a:bodyPr>
          <a:lstStyle/>
          <a:p>
            <a:r>
              <a:rPr lang="en-US" sz="1400" dirty="0">
                <a:latin typeface="Arial" pitchFamily="34" charset="0"/>
                <a:cs typeface="Arial" pitchFamily="34" charset="0"/>
              </a:rPr>
              <a:t>Participants</a:t>
            </a:r>
            <a:endParaRPr lang="ru-RU" sz="1400" dirty="0">
              <a:latin typeface="Arial" pitchFamily="34" charset="0"/>
              <a:cs typeface="Arial" pitchFamily="34" charset="0"/>
            </a:endParaRPr>
          </a:p>
        </p:txBody>
      </p:sp>
      <p:sp>
        <p:nvSpPr>
          <p:cNvPr id="65" name="TextBox 64"/>
          <p:cNvSpPr txBox="1"/>
          <p:nvPr/>
        </p:nvSpPr>
        <p:spPr>
          <a:xfrm>
            <a:off x="10038537" y="2619728"/>
            <a:ext cx="1233479" cy="307777"/>
          </a:xfrm>
          <a:prstGeom prst="rect">
            <a:avLst/>
          </a:prstGeom>
          <a:noFill/>
        </p:spPr>
        <p:txBody>
          <a:bodyPr wrap="none" rtlCol="0">
            <a:spAutoFit/>
          </a:bodyPr>
          <a:lstStyle/>
          <a:p>
            <a:r>
              <a:rPr lang="en-US" sz="1400" dirty="0">
                <a:latin typeface="Arial" pitchFamily="34" charset="0"/>
                <a:cs typeface="Arial" pitchFamily="34" charset="0"/>
              </a:rPr>
              <a:t>Management</a:t>
            </a:r>
            <a:endParaRPr lang="ru-RU" sz="1400" dirty="0">
              <a:latin typeface="Arial" pitchFamily="34" charset="0"/>
              <a:cs typeface="Arial" pitchFamily="34" charset="0"/>
            </a:endParaRPr>
          </a:p>
        </p:txBody>
      </p:sp>
      <p:pic>
        <p:nvPicPr>
          <p:cNvPr id="66" name="Рисунок 65" descr="Mask group (15).png"/>
          <p:cNvPicPr>
            <a:picLocks noChangeAspect="1"/>
          </p:cNvPicPr>
          <p:nvPr/>
        </p:nvPicPr>
        <p:blipFill>
          <a:blip r:embed="rId15"/>
          <a:stretch>
            <a:fillRect/>
          </a:stretch>
        </p:blipFill>
        <p:spPr>
          <a:xfrm>
            <a:off x="2883588" y="2332065"/>
            <a:ext cx="693461" cy="887754"/>
          </a:xfrm>
          <a:prstGeom prst="rect">
            <a:avLst/>
          </a:prstGeom>
        </p:spPr>
      </p:pic>
      <p:pic>
        <p:nvPicPr>
          <p:cNvPr id="67" name="Рисунок 66" descr="Mask group (16).png"/>
          <p:cNvPicPr>
            <a:picLocks noChangeAspect="1"/>
          </p:cNvPicPr>
          <p:nvPr/>
        </p:nvPicPr>
        <p:blipFill>
          <a:blip r:embed="rId16"/>
          <a:stretch>
            <a:fillRect/>
          </a:stretch>
        </p:blipFill>
        <p:spPr>
          <a:xfrm>
            <a:off x="799773" y="2332065"/>
            <a:ext cx="740373" cy="951120"/>
          </a:xfrm>
          <a:prstGeom prst="rect">
            <a:avLst/>
          </a:prstGeom>
        </p:spPr>
      </p:pic>
      <p:sp>
        <p:nvSpPr>
          <p:cNvPr id="68" name="TextBox 67"/>
          <p:cNvSpPr txBox="1"/>
          <p:nvPr/>
        </p:nvSpPr>
        <p:spPr>
          <a:xfrm>
            <a:off x="1493234" y="4145816"/>
            <a:ext cx="939681" cy="307777"/>
          </a:xfrm>
          <a:prstGeom prst="rect">
            <a:avLst/>
          </a:prstGeom>
          <a:noFill/>
        </p:spPr>
        <p:txBody>
          <a:bodyPr wrap="none" rtlCol="0">
            <a:spAutoFit/>
          </a:bodyPr>
          <a:lstStyle/>
          <a:p>
            <a:r>
              <a:rPr lang="en-US" sz="1400" dirty="0">
                <a:latin typeface="Arial" pitchFamily="34" charset="0"/>
                <a:cs typeface="Arial" pitchFamily="34" charset="0"/>
              </a:rPr>
              <a:t>Important</a:t>
            </a:r>
            <a:endParaRPr lang="ru-RU" sz="1400" dirty="0">
              <a:latin typeface="Arial" pitchFamily="34" charset="0"/>
              <a:cs typeface="Arial" pitchFamily="34" charset="0"/>
            </a:endParaRPr>
          </a:p>
        </p:txBody>
      </p:sp>
      <p:sp>
        <p:nvSpPr>
          <p:cNvPr id="69" name="TextBox 68"/>
          <p:cNvSpPr txBox="1"/>
          <p:nvPr/>
        </p:nvSpPr>
        <p:spPr>
          <a:xfrm>
            <a:off x="3577049" y="4145816"/>
            <a:ext cx="931665" cy="307777"/>
          </a:xfrm>
          <a:prstGeom prst="rect">
            <a:avLst/>
          </a:prstGeom>
          <a:noFill/>
        </p:spPr>
        <p:txBody>
          <a:bodyPr wrap="none" rtlCol="0">
            <a:spAutoFit/>
          </a:bodyPr>
          <a:lstStyle/>
          <a:p>
            <a:r>
              <a:rPr lang="en-US" sz="1400" dirty="0">
                <a:latin typeface="Arial" pitchFamily="34" charset="0"/>
                <a:cs typeface="Arial" pitchFamily="34" charset="0"/>
              </a:rPr>
              <a:t>Objective</a:t>
            </a:r>
            <a:endParaRPr lang="ru-RU" sz="1400" dirty="0">
              <a:latin typeface="Arial" pitchFamily="34" charset="0"/>
              <a:cs typeface="Arial" pitchFamily="34" charset="0"/>
            </a:endParaRPr>
          </a:p>
        </p:txBody>
      </p:sp>
      <p:sp>
        <p:nvSpPr>
          <p:cNvPr id="70" name="TextBox 69"/>
          <p:cNvSpPr txBox="1"/>
          <p:nvPr/>
        </p:nvSpPr>
        <p:spPr>
          <a:xfrm>
            <a:off x="5772992" y="4145816"/>
            <a:ext cx="642484" cy="307777"/>
          </a:xfrm>
          <a:prstGeom prst="rect">
            <a:avLst/>
          </a:prstGeom>
          <a:noFill/>
        </p:spPr>
        <p:txBody>
          <a:bodyPr wrap="none" rtlCol="0">
            <a:spAutoFit/>
          </a:bodyPr>
          <a:lstStyle/>
          <a:p>
            <a:r>
              <a:rPr lang="en-US" sz="1400" dirty="0">
                <a:latin typeface="Arial" pitchFamily="34" charset="0"/>
                <a:cs typeface="Arial" pitchFamily="34" charset="0"/>
              </a:rPr>
              <a:t>Tasks</a:t>
            </a:r>
            <a:endParaRPr lang="ru-RU" sz="1400" dirty="0">
              <a:latin typeface="Arial" pitchFamily="34" charset="0"/>
              <a:cs typeface="Arial" pitchFamily="34" charset="0"/>
            </a:endParaRPr>
          </a:p>
        </p:txBody>
      </p:sp>
      <p:sp>
        <p:nvSpPr>
          <p:cNvPr id="71" name="TextBox 70"/>
          <p:cNvSpPr txBox="1"/>
          <p:nvPr/>
        </p:nvSpPr>
        <p:spPr>
          <a:xfrm>
            <a:off x="7893948" y="4145041"/>
            <a:ext cx="981359" cy="307777"/>
          </a:xfrm>
          <a:prstGeom prst="rect">
            <a:avLst/>
          </a:prstGeom>
          <a:noFill/>
        </p:spPr>
        <p:txBody>
          <a:bodyPr wrap="none" rtlCol="0">
            <a:spAutoFit/>
          </a:bodyPr>
          <a:lstStyle/>
          <a:p>
            <a:r>
              <a:rPr lang="en-US" sz="1400" dirty="0">
                <a:latin typeface="Arial" pitchFamily="34" charset="0"/>
                <a:cs typeface="Arial" pitchFamily="34" charset="0"/>
              </a:rPr>
              <a:t>Obstacles</a:t>
            </a:r>
            <a:endParaRPr lang="ru-RU" sz="1400" dirty="0">
              <a:latin typeface="Arial" pitchFamily="34" charset="0"/>
              <a:cs typeface="Arial" pitchFamily="34" charset="0"/>
            </a:endParaRPr>
          </a:p>
        </p:txBody>
      </p:sp>
      <p:sp>
        <p:nvSpPr>
          <p:cNvPr id="72" name="TextBox 71"/>
          <p:cNvSpPr txBox="1"/>
          <p:nvPr/>
        </p:nvSpPr>
        <p:spPr>
          <a:xfrm>
            <a:off x="10038537" y="4145816"/>
            <a:ext cx="753732" cy="307777"/>
          </a:xfrm>
          <a:prstGeom prst="rect">
            <a:avLst/>
          </a:prstGeom>
          <a:noFill/>
        </p:spPr>
        <p:txBody>
          <a:bodyPr wrap="none" rtlCol="0">
            <a:spAutoFit/>
          </a:bodyPr>
          <a:lstStyle/>
          <a:p>
            <a:r>
              <a:rPr lang="en-US" sz="1400" dirty="0">
                <a:latin typeface="Arial" pitchFamily="34" charset="0"/>
                <a:cs typeface="Arial" pitchFamily="34" charset="0"/>
              </a:rPr>
              <a:t>Activity</a:t>
            </a:r>
            <a:endParaRPr lang="ru-RU" sz="1400" dirty="0">
              <a:latin typeface="Arial" pitchFamily="34" charset="0"/>
              <a:cs typeface="Arial" pitchFamily="34" charset="0"/>
            </a:endParaRPr>
          </a:p>
        </p:txBody>
      </p:sp>
      <p:sp>
        <p:nvSpPr>
          <p:cNvPr id="73" name="TextBox 72"/>
          <p:cNvSpPr txBox="1"/>
          <p:nvPr/>
        </p:nvSpPr>
        <p:spPr>
          <a:xfrm>
            <a:off x="1485900" y="5600621"/>
            <a:ext cx="981359" cy="307777"/>
          </a:xfrm>
          <a:prstGeom prst="rect">
            <a:avLst/>
          </a:prstGeom>
          <a:noFill/>
        </p:spPr>
        <p:txBody>
          <a:bodyPr wrap="none" rtlCol="0">
            <a:spAutoFit/>
          </a:bodyPr>
          <a:lstStyle/>
          <a:p>
            <a:r>
              <a:rPr lang="en-US" sz="1400" dirty="0">
                <a:latin typeface="Arial" pitchFamily="34" charset="0"/>
                <a:cs typeface="Arial" pitchFamily="34" charset="0"/>
              </a:rPr>
              <a:t>Education</a:t>
            </a:r>
            <a:endParaRPr lang="ru-RU" sz="1400" dirty="0">
              <a:latin typeface="Arial" pitchFamily="34" charset="0"/>
              <a:cs typeface="Arial" pitchFamily="34" charset="0"/>
            </a:endParaRPr>
          </a:p>
        </p:txBody>
      </p:sp>
      <p:sp>
        <p:nvSpPr>
          <p:cNvPr id="74" name="TextBox 73"/>
          <p:cNvSpPr txBox="1"/>
          <p:nvPr/>
        </p:nvSpPr>
        <p:spPr>
          <a:xfrm>
            <a:off x="3577049" y="5600621"/>
            <a:ext cx="1239442" cy="307777"/>
          </a:xfrm>
          <a:prstGeom prst="rect">
            <a:avLst/>
          </a:prstGeom>
          <a:noFill/>
        </p:spPr>
        <p:txBody>
          <a:bodyPr wrap="none" rtlCol="0">
            <a:spAutoFit/>
          </a:bodyPr>
          <a:lstStyle/>
          <a:p>
            <a:r>
              <a:rPr lang="en-US" sz="1400" dirty="0">
                <a:latin typeface="Arial" pitchFamily="34" charset="0"/>
                <a:cs typeface="Arial" pitchFamily="34" charset="0"/>
              </a:rPr>
              <a:t>Development</a:t>
            </a:r>
            <a:endParaRPr lang="ru-RU" sz="1400" dirty="0">
              <a:latin typeface="Arial" pitchFamily="34" charset="0"/>
              <a:cs typeface="Arial" pitchFamily="34" charset="0"/>
            </a:endParaRPr>
          </a:p>
        </p:txBody>
      </p:sp>
      <p:sp>
        <p:nvSpPr>
          <p:cNvPr id="75" name="TextBox 74"/>
          <p:cNvSpPr txBox="1"/>
          <p:nvPr/>
        </p:nvSpPr>
        <p:spPr>
          <a:xfrm>
            <a:off x="5772992" y="5600621"/>
            <a:ext cx="621645" cy="307777"/>
          </a:xfrm>
          <a:prstGeom prst="rect">
            <a:avLst/>
          </a:prstGeom>
          <a:noFill/>
        </p:spPr>
        <p:txBody>
          <a:bodyPr wrap="none" rtlCol="0">
            <a:spAutoFit/>
          </a:bodyPr>
          <a:lstStyle/>
          <a:p>
            <a:r>
              <a:rPr lang="en-US" sz="1400" dirty="0">
                <a:latin typeface="Arial" pitchFamily="34" charset="0"/>
                <a:cs typeface="Arial" pitchFamily="34" charset="0"/>
              </a:rPr>
              <a:t>Team</a:t>
            </a:r>
            <a:endParaRPr lang="ru-RU" sz="1400" dirty="0">
              <a:latin typeface="Arial" pitchFamily="34" charset="0"/>
              <a:cs typeface="Arial" pitchFamily="34" charset="0"/>
            </a:endParaRPr>
          </a:p>
        </p:txBody>
      </p:sp>
      <p:sp>
        <p:nvSpPr>
          <p:cNvPr id="76" name="TextBox 75"/>
          <p:cNvSpPr txBox="1"/>
          <p:nvPr/>
        </p:nvSpPr>
        <p:spPr>
          <a:xfrm>
            <a:off x="7902216" y="5600621"/>
            <a:ext cx="1149674" cy="307777"/>
          </a:xfrm>
          <a:prstGeom prst="rect">
            <a:avLst/>
          </a:prstGeom>
          <a:noFill/>
        </p:spPr>
        <p:txBody>
          <a:bodyPr wrap="none" rtlCol="0">
            <a:spAutoFit/>
          </a:bodyPr>
          <a:lstStyle/>
          <a:p>
            <a:r>
              <a:rPr lang="en-US" sz="1400" dirty="0">
                <a:latin typeface="Arial" pitchFamily="34" charset="0"/>
                <a:cs typeface="Arial" pitchFamily="34" charset="0"/>
              </a:rPr>
              <a:t>The science</a:t>
            </a:r>
            <a:endParaRPr lang="ru-RU" sz="1400" dirty="0">
              <a:latin typeface="Arial" pitchFamily="34" charset="0"/>
              <a:cs typeface="Arial" pitchFamily="34" charset="0"/>
            </a:endParaRPr>
          </a:p>
        </p:txBody>
      </p:sp>
      <p:sp>
        <p:nvSpPr>
          <p:cNvPr id="77" name="TextBox 76"/>
          <p:cNvSpPr txBox="1"/>
          <p:nvPr/>
        </p:nvSpPr>
        <p:spPr>
          <a:xfrm>
            <a:off x="10038537" y="5600621"/>
            <a:ext cx="1220206" cy="307777"/>
          </a:xfrm>
          <a:prstGeom prst="rect">
            <a:avLst/>
          </a:prstGeom>
          <a:noFill/>
        </p:spPr>
        <p:txBody>
          <a:bodyPr wrap="none" rtlCol="0">
            <a:spAutoFit/>
          </a:bodyPr>
          <a:lstStyle/>
          <a:p>
            <a:r>
              <a:rPr lang="en-US" sz="1400" dirty="0">
                <a:latin typeface="Arial" pitchFamily="34" charset="0"/>
                <a:cs typeface="Arial" pitchFamily="34" charset="0"/>
              </a:rPr>
              <a:t>Achievement</a:t>
            </a:r>
            <a:endParaRPr lang="ru-RU" sz="1400" dirty="0">
              <a:latin typeface="Arial" pitchFamily="34" charset="0"/>
              <a:cs typeface="Arial" pitchFamily="34" charset="0"/>
            </a:endParaRPr>
          </a:p>
        </p:txBody>
      </p:sp>
      <p:sp>
        <p:nvSpPr>
          <p:cNvPr id="43" name="Скругленный прямоугольник 42">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44" name="TextBox 43">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56" name="TextBox 55">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80" name="Рисунок 79" descr="Mask group(2).png"/>
          <p:cNvPicPr>
            <a:picLocks noChangeAspect="1"/>
          </p:cNvPicPr>
          <p:nvPr/>
        </p:nvPicPr>
        <p:blipFill>
          <a:blip r:embed="rId17"/>
          <a:stretch>
            <a:fillRect/>
          </a:stretch>
        </p:blipFill>
        <p:spPr>
          <a:xfrm>
            <a:off x="9350999" y="247379"/>
            <a:ext cx="2093349" cy="767016"/>
          </a:xfrm>
          <a:prstGeom prst="rect">
            <a:avLst/>
          </a:prstGeom>
        </p:spPr>
      </p:pic>
    </p:spTree>
    <p:extLst>
      <p:ext uri="{BB962C8B-B14F-4D97-AF65-F5344CB8AC3E}">
        <p14:creationId xmlns:p14="http://schemas.microsoft.com/office/powerpoint/2010/main" val="440271517"/>
      </p:ext>
    </p:extLst>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extBox 39">
            <a:extLst>
              <a:ext uri="{FF2B5EF4-FFF2-40B4-BE49-F238E27FC236}">
                <a16:creationId xmlns:a16="http://schemas.microsoft.com/office/drawing/2014/main" id="{A38F4383-6B0B-68F0-12AB-163F889436A5}"/>
              </a:ext>
            </a:extLst>
          </p:cNvPr>
          <p:cNvSpPr txBox="1"/>
          <p:nvPr/>
        </p:nvSpPr>
        <p:spPr>
          <a:xfrm>
            <a:off x="888408" y="1136159"/>
            <a:ext cx="10589649" cy="646331"/>
          </a:xfrm>
          <a:prstGeom prst="rect">
            <a:avLst/>
          </a:prstGeom>
          <a:noFill/>
        </p:spPr>
        <p:txBody>
          <a:bodyPr wrap="square" rtlCol="0">
            <a:spAutoFit/>
          </a:bodyPr>
          <a:lstStyle/>
          <a:p>
            <a:pPr algn="ctr"/>
            <a:r>
              <a:rPr lang="ru-RU" sz="3600" b="1" dirty="0">
                <a:solidFill>
                  <a:srgbClr val="FA4012"/>
                </a:solidFill>
                <a:latin typeface="Arial" panose="020B0604020202020204" pitchFamily="34" charset="0"/>
                <a:cs typeface="Arial" panose="020B0604020202020204" pitchFamily="34" charset="0"/>
              </a:rPr>
              <a:t> </a:t>
            </a:r>
            <a:r>
              <a:rPr lang="en-US" sz="3600" b="1" dirty="0">
                <a:solidFill>
                  <a:srgbClr val="FA4012"/>
                </a:solidFill>
                <a:latin typeface="Arial" panose="020B0604020202020204" pitchFamily="34" charset="0"/>
                <a:cs typeface="Arial" panose="020B0604020202020204" pitchFamily="34" charset="0"/>
              </a:rPr>
              <a:t>Example of an </a:t>
            </a:r>
            <a:r>
              <a:rPr lang="en-US" sz="3600" b="1" dirty="0" err="1">
                <a:solidFill>
                  <a:srgbClr val="FA4012"/>
                </a:solidFill>
                <a:latin typeface="Arial" panose="020B0604020202020204" pitchFamily="34" charset="0"/>
                <a:cs typeface="Arial" panose="020B0604020202020204" pitchFamily="34" charset="0"/>
              </a:rPr>
              <a:t>infographic</a:t>
            </a:r>
            <a:r>
              <a:rPr lang="en-US" sz="3600" b="1" dirty="0">
                <a:solidFill>
                  <a:srgbClr val="FA4012"/>
                </a:solidFill>
                <a:latin typeface="Arial" panose="020B0604020202020204" pitchFamily="34" charset="0"/>
                <a:cs typeface="Arial" panose="020B0604020202020204" pitchFamily="34" charset="0"/>
              </a:rPr>
              <a:t> slide</a:t>
            </a:r>
            <a:endParaRPr lang="ru-RU" sz="3600" b="1" dirty="0">
              <a:solidFill>
                <a:srgbClr val="FA4012"/>
              </a:solidFill>
              <a:latin typeface="Arial" panose="020B0604020202020204" pitchFamily="34" charset="0"/>
              <a:cs typeface="Arial" panose="020B0604020202020204" pitchFamily="34" charset="0"/>
            </a:endParaRPr>
          </a:p>
        </p:txBody>
      </p:sp>
      <p:sp>
        <p:nvSpPr>
          <p:cNvPr id="53" name="TextBox 52">
            <a:extLst>
              <a:ext uri="{FF2B5EF4-FFF2-40B4-BE49-F238E27FC236}">
                <a16:creationId xmlns:a16="http://schemas.microsoft.com/office/drawing/2014/main" id="{757A4F5A-D393-DD92-FCA9-73FADEB6EA18}"/>
              </a:ext>
            </a:extLst>
          </p:cNvPr>
          <p:cNvSpPr txBox="1"/>
          <p:nvPr/>
        </p:nvSpPr>
        <p:spPr>
          <a:xfrm>
            <a:off x="1351903" y="5412513"/>
            <a:ext cx="2017347" cy="1200329"/>
          </a:xfrm>
          <a:prstGeom prst="rect">
            <a:avLst/>
          </a:prstGeom>
          <a:noFill/>
        </p:spPr>
        <p:txBody>
          <a:bodyPr wrap="square" rtlCol="0">
            <a:spAutoFit/>
          </a:bodyPr>
          <a:lstStyle/>
          <a:p>
            <a:pPr algn="ctr"/>
            <a:r>
              <a:rPr lang="ru-RU" sz="4800" b="1" dirty="0">
                <a:solidFill>
                  <a:srgbClr val="173C90"/>
                </a:solidFill>
                <a:latin typeface="Arial" panose="020B0604020202020204" pitchFamily="34" charset="0"/>
                <a:cs typeface="Arial" panose="020B0604020202020204" pitchFamily="34" charset="0"/>
              </a:rPr>
              <a:t>5 100 </a:t>
            </a:r>
            <a:r>
              <a:rPr lang="en-US" sz="2400" b="1" dirty="0">
                <a:solidFill>
                  <a:srgbClr val="173C90"/>
                </a:solidFill>
                <a:latin typeface="Arial" panose="020B0604020202020204" pitchFamily="34" charset="0"/>
                <a:cs typeface="Arial" panose="020B0604020202020204" pitchFamily="34" charset="0"/>
              </a:rPr>
              <a:t>students</a:t>
            </a:r>
            <a:endParaRPr lang="ru-RU" sz="2400" b="1" dirty="0">
              <a:solidFill>
                <a:srgbClr val="173C90"/>
              </a:solidFill>
              <a:latin typeface="Arial" panose="020B0604020202020204" pitchFamily="34" charset="0"/>
              <a:cs typeface="Arial" panose="020B0604020202020204" pitchFamily="34" charset="0"/>
            </a:endParaRPr>
          </a:p>
        </p:txBody>
      </p:sp>
      <p:sp>
        <p:nvSpPr>
          <p:cNvPr id="71" name="Скругленный прямоугольник 70">
            <a:extLst>
              <a:ext uri="{FF2B5EF4-FFF2-40B4-BE49-F238E27FC236}">
                <a16:creationId xmlns:a16="http://schemas.microsoft.com/office/drawing/2014/main" id="{AD0776FF-04E7-427D-E4AB-FD4ACFC5CA64}"/>
              </a:ext>
            </a:extLst>
          </p:cNvPr>
          <p:cNvSpPr/>
          <p:nvPr/>
        </p:nvSpPr>
        <p:spPr>
          <a:xfrm>
            <a:off x="5016004" y="2306349"/>
            <a:ext cx="2765921" cy="4362427"/>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54" name="TextBox 53">
            <a:extLst>
              <a:ext uri="{FF2B5EF4-FFF2-40B4-BE49-F238E27FC236}">
                <a16:creationId xmlns:a16="http://schemas.microsoft.com/office/drawing/2014/main" id="{BECFF5DF-A38C-614A-469F-ECF9DB63FCF5}"/>
              </a:ext>
            </a:extLst>
          </p:cNvPr>
          <p:cNvSpPr txBox="1"/>
          <p:nvPr/>
        </p:nvSpPr>
        <p:spPr>
          <a:xfrm>
            <a:off x="3232633" y="4568681"/>
            <a:ext cx="2143831" cy="1052374"/>
          </a:xfrm>
          <a:prstGeom prst="rect">
            <a:avLst/>
          </a:prstGeom>
          <a:noFill/>
        </p:spPr>
        <p:txBody>
          <a:bodyPr wrap="square" rtlCol="0">
            <a:spAutoFit/>
          </a:bodyPr>
          <a:lstStyle/>
          <a:p>
            <a:endParaRPr lang="ru-RU" sz="6000" b="1" dirty="0">
              <a:solidFill>
                <a:srgbClr val="173C90"/>
              </a:solidFill>
              <a:latin typeface="Arial" panose="020B0604020202020204" pitchFamily="34" charset="0"/>
              <a:cs typeface="Arial" panose="020B0604020202020204" pitchFamily="34" charset="0"/>
            </a:endParaRPr>
          </a:p>
        </p:txBody>
      </p:sp>
      <p:sp>
        <p:nvSpPr>
          <p:cNvPr id="62" name="TextBox 61">
            <a:extLst>
              <a:ext uri="{FF2B5EF4-FFF2-40B4-BE49-F238E27FC236}">
                <a16:creationId xmlns:a16="http://schemas.microsoft.com/office/drawing/2014/main" id="{2BA3E1E6-09CD-A1F0-95A9-1633AF7DB295}"/>
              </a:ext>
            </a:extLst>
          </p:cNvPr>
          <p:cNvSpPr txBox="1"/>
          <p:nvPr/>
        </p:nvSpPr>
        <p:spPr>
          <a:xfrm>
            <a:off x="8989696" y="2441199"/>
            <a:ext cx="2507421" cy="400110"/>
          </a:xfrm>
          <a:prstGeom prst="rect">
            <a:avLst/>
          </a:prstGeom>
          <a:noFill/>
        </p:spPr>
        <p:txBody>
          <a:bodyPr wrap="square" rtlCol="0">
            <a:spAutoFit/>
          </a:bodyPr>
          <a:lstStyle/>
          <a:p>
            <a:pPr algn="ctr"/>
            <a:r>
              <a:rPr lang="en-US" sz="2000" b="1" dirty="0">
                <a:latin typeface="Arial" panose="020B0604020202020204" pitchFamily="34" charset="0"/>
                <a:cs typeface="Arial" panose="020B0604020202020204" pitchFamily="34" charset="0"/>
              </a:rPr>
              <a:t>Teachers</a:t>
            </a:r>
            <a:endParaRPr lang="ru-RU" sz="2000" b="1" dirty="0">
              <a:latin typeface="Arial" panose="020B0604020202020204" pitchFamily="34" charset="0"/>
              <a:cs typeface="Arial" panose="020B0604020202020204" pitchFamily="34" charset="0"/>
            </a:endParaRPr>
          </a:p>
        </p:txBody>
      </p:sp>
      <p:sp>
        <p:nvSpPr>
          <p:cNvPr id="68" name="TextBox 67">
            <a:extLst>
              <a:ext uri="{FF2B5EF4-FFF2-40B4-BE49-F238E27FC236}">
                <a16:creationId xmlns:a16="http://schemas.microsoft.com/office/drawing/2014/main" id="{4500199A-D731-025A-9F7F-B89DCB591380}"/>
              </a:ext>
            </a:extLst>
          </p:cNvPr>
          <p:cNvSpPr txBox="1"/>
          <p:nvPr/>
        </p:nvSpPr>
        <p:spPr>
          <a:xfrm>
            <a:off x="5230801" y="4945921"/>
            <a:ext cx="828015" cy="414571"/>
          </a:xfrm>
          <a:prstGeom prst="rect">
            <a:avLst/>
          </a:prstGeom>
          <a:noFill/>
        </p:spPr>
        <p:txBody>
          <a:bodyPr wrap="square" rtlCol="0">
            <a:spAutoFit/>
          </a:bodyPr>
          <a:lstStyle/>
          <a:p>
            <a:endParaRPr lang="ru-RU" sz="2000" b="1" dirty="0">
              <a:latin typeface="Arial" panose="020B0604020202020204" pitchFamily="34" charset="0"/>
              <a:cs typeface="Arial" panose="020B0604020202020204" pitchFamily="34" charset="0"/>
            </a:endParaRPr>
          </a:p>
        </p:txBody>
      </p:sp>
      <p:sp>
        <p:nvSpPr>
          <p:cNvPr id="26" name="TextBox 25"/>
          <p:cNvSpPr txBox="1"/>
          <p:nvPr/>
        </p:nvSpPr>
        <p:spPr>
          <a:xfrm>
            <a:off x="1728387" y="2912565"/>
            <a:ext cx="1551857" cy="584775"/>
          </a:xfrm>
          <a:prstGeom prst="rect">
            <a:avLst/>
          </a:prstGeom>
          <a:noFill/>
        </p:spPr>
        <p:txBody>
          <a:bodyPr wrap="square" rtlCol="0">
            <a:spAutoFit/>
          </a:bodyPr>
          <a:lstStyle/>
          <a:p>
            <a:r>
              <a:rPr lang="en-US" sz="1600" dirty="0">
                <a:latin typeface="Arial" panose="020B0604020202020204" pitchFamily="34" charset="0"/>
                <a:cs typeface="Arial" panose="020B0604020202020204" pitchFamily="34" charset="0"/>
              </a:rPr>
              <a:t>undergraduate programs</a:t>
            </a:r>
            <a:endParaRPr lang="ru-RU" sz="1600" dirty="0"/>
          </a:p>
        </p:txBody>
      </p:sp>
      <p:sp>
        <p:nvSpPr>
          <p:cNvPr id="27" name="Прямоугольник 26"/>
          <p:cNvSpPr/>
          <p:nvPr/>
        </p:nvSpPr>
        <p:spPr>
          <a:xfrm>
            <a:off x="914637" y="2838647"/>
            <a:ext cx="755335" cy="707886"/>
          </a:xfrm>
          <a:prstGeom prst="rect">
            <a:avLst/>
          </a:prstGeom>
        </p:spPr>
        <p:txBody>
          <a:bodyPr wrap="none">
            <a:spAutoFit/>
          </a:bodyPr>
          <a:lstStyle/>
          <a:p>
            <a:r>
              <a:rPr lang="ru-RU" sz="4000" b="1" dirty="0">
                <a:latin typeface="Arial" panose="020B0604020202020204" pitchFamily="34" charset="0"/>
                <a:cs typeface="Arial" panose="020B0604020202020204" pitchFamily="34" charset="0"/>
              </a:rPr>
              <a:t>10</a:t>
            </a:r>
            <a:endParaRPr lang="ru-RU" sz="4000" dirty="0"/>
          </a:p>
        </p:txBody>
      </p:sp>
      <p:sp>
        <p:nvSpPr>
          <p:cNvPr id="28" name="TextBox 27"/>
          <p:cNvSpPr txBox="1"/>
          <p:nvPr/>
        </p:nvSpPr>
        <p:spPr>
          <a:xfrm>
            <a:off x="1729961" y="4329336"/>
            <a:ext cx="2146715" cy="338554"/>
          </a:xfrm>
          <a:prstGeom prst="rect">
            <a:avLst/>
          </a:prstGeom>
          <a:noFill/>
        </p:spPr>
        <p:txBody>
          <a:bodyPr wrap="square" rtlCol="0">
            <a:spAutoFit/>
          </a:bodyPr>
          <a:lstStyle/>
          <a:p>
            <a:r>
              <a:rPr lang="en-US" sz="1600" dirty="0">
                <a:latin typeface="Arial" pitchFamily="34" charset="0"/>
                <a:cs typeface="Arial" pitchFamily="34" charset="0"/>
              </a:rPr>
              <a:t>specialty programs</a:t>
            </a:r>
            <a:endParaRPr lang="ru-RU" sz="1600" dirty="0">
              <a:latin typeface="Arial" pitchFamily="34" charset="0"/>
              <a:cs typeface="Arial" pitchFamily="34" charset="0"/>
            </a:endParaRPr>
          </a:p>
        </p:txBody>
      </p:sp>
      <p:sp>
        <p:nvSpPr>
          <p:cNvPr id="30" name="Прямоугольник 29"/>
          <p:cNvSpPr/>
          <p:nvPr/>
        </p:nvSpPr>
        <p:spPr>
          <a:xfrm>
            <a:off x="1065153" y="4139604"/>
            <a:ext cx="470000" cy="707886"/>
          </a:xfrm>
          <a:prstGeom prst="rect">
            <a:avLst/>
          </a:prstGeom>
        </p:spPr>
        <p:txBody>
          <a:bodyPr wrap="none">
            <a:spAutoFit/>
          </a:bodyPr>
          <a:lstStyle/>
          <a:p>
            <a:r>
              <a:rPr lang="ru-RU" sz="4000" b="1" dirty="0">
                <a:latin typeface="Arial" panose="020B0604020202020204" pitchFamily="34" charset="0"/>
                <a:cs typeface="Arial" panose="020B0604020202020204" pitchFamily="34" charset="0"/>
              </a:rPr>
              <a:t>2</a:t>
            </a:r>
            <a:endParaRPr lang="ru-RU" sz="4000" dirty="0"/>
          </a:p>
        </p:txBody>
      </p:sp>
      <p:sp>
        <p:nvSpPr>
          <p:cNvPr id="31" name="TextBox 30"/>
          <p:cNvSpPr txBox="1"/>
          <p:nvPr/>
        </p:nvSpPr>
        <p:spPr>
          <a:xfrm>
            <a:off x="1732069" y="3668842"/>
            <a:ext cx="2030306" cy="338554"/>
          </a:xfrm>
          <a:prstGeom prst="rect">
            <a:avLst/>
          </a:prstGeom>
          <a:noFill/>
        </p:spPr>
        <p:txBody>
          <a:bodyPr wrap="square" rtlCol="0">
            <a:spAutoFit/>
          </a:bodyPr>
          <a:lstStyle/>
          <a:p>
            <a:r>
              <a:rPr lang="en-US" sz="1600" dirty="0">
                <a:latin typeface="Arial" panose="020B0604020202020204" pitchFamily="34" charset="0"/>
                <a:cs typeface="Arial" panose="020B0604020202020204" pitchFamily="34" charset="0"/>
              </a:rPr>
              <a:t>master's programs</a:t>
            </a:r>
            <a:endParaRPr lang="ru-RU" sz="1600" dirty="0"/>
          </a:p>
        </p:txBody>
      </p:sp>
      <p:sp>
        <p:nvSpPr>
          <p:cNvPr id="32" name="TextBox 31"/>
          <p:cNvSpPr txBox="1"/>
          <p:nvPr/>
        </p:nvSpPr>
        <p:spPr>
          <a:xfrm>
            <a:off x="898515" y="3493798"/>
            <a:ext cx="755335" cy="707886"/>
          </a:xfrm>
          <a:prstGeom prst="rect">
            <a:avLst/>
          </a:prstGeom>
          <a:noFill/>
        </p:spPr>
        <p:txBody>
          <a:bodyPr wrap="none" rtlCol="0">
            <a:spAutoFit/>
          </a:bodyPr>
          <a:lstStyle/>
          <a:p>
            <a:r>
              <a:rPr lang="ru-RU" sz="4000" b="1" dirty="0">
                <a:latin typeface="Arial" pitchFamily="34" charset="0"/>
                <a:cs typeface="Arial" pitchFamily="34" charset="0"/>
              </a:rPr>
              <a:t>15</a:t>
            </a:r>
          </a:p>
        </p:txBody>
      </p:sp>
      <p:sp>
        <p:nvSpPr>
          <p:cNvPr id="33" name="TextBox 32"/>
          <p:cNvSpPr txBox="1"/>
          <p:nvPr/>
        </p:nvSpPr>
        <p:spPr>
          <a:xfrm>
            <a:off x="1045215" y="4745462"/>
            <a:ext cx="470000" cy="707886"/>
          </a:xfrm>
          <a:prstGeom prst="rect">
            <a:avLst/>
          </a:prstGeom>
          <a:noFill/>
        </p:spPr>
        <p:txBody>
          <a:bodyPr wrap="none" rtlCol="0">
            <a:spAutoFit/>
          </a:bodyPr>
          <a:lstStyle/>
          <a:p>
            <a:r>
              <a:rPr lang="ru-RU" sz="4000" b="1" dirty="0">
                <a:latin typeface="Arial" pitchFamily="34" charset="0"/>
                <a:cs typeface="Arial" pitchFamily="34" charset="0"/>
              </a:rPr>
              <a:t>6</a:t>
            </a:r>
          </a:p>
        </p:txBody>
      </p:sp>
      <p:sp>
        <p:nvSpPr>
          <p:cNvPr id="37" name="TextBox 36"/>
          <p:cNvSpPr txBox="1"/>
          <p:nvPr/>
        </p:nvSpPr>
        <p:spPr>
          <a:xfrm>
            <a:off x="1669972" y="4847490"/>
            <a:ext cx="2206704" cy="584775"/>
          </a:xfrm>
          <a:prstGeom prst="rect">
            <a:avLst/>
          </a:prstGeom>
          <a:noFill/>
        </p:spPr>
        <p:txBody>
          <a:bodyPr wrap="square" rtlCol="0">
            <a:spAutoFit/>
          </a:bodyPr>
          <a:lstStyle/>
          <a:p>
            <a:r>
              <a:rPr lang="en-US" sz="1600" dirty="0">
                <a:latin typeface="Arial" panose="020B0604020202020204" pitchFamily="34" charset="0"/>
                <a:cs typeface="Arial" panose="020B0604020202020204" pitchFamily="34" charset="0"/>
              </a:rPr>
              <a:t>secondary vocational programs education</a:t>
            </a:r>
            <a:endParaRPr lang="ru-RU" dirty="0"/>
          </a:p>
        </p:txBody>
      </p:sp>
      <p:sp>
        <p:nvSpPr>
          <p:cNvPr id="44" name="Скругленный прямоугольник 43">
            <a:extLst>
              <a:ext uri="{FF2B5EF4-FFF2-40B4-BE49-F238E27FC236}">
                <a16:creationId xmlns:a16="http://schemas.microsoft.com/office/drawing/2014/main" id="{AD0776FF-04E7-427D-E4AB-FD4ACFC5CA64}"/>
              </a:ext>
            </a:extLst>
          </p:cNvPr>
          <p:cNvSpPr/>
          <p:nvPr/>
        </p:nvSpPr>
        <p:spPr>
          <a:xfrm>
            <a:off x="8898152" y="2323424"/>
            <a:ext cx="2540993" cy="4362427"/>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45" name="TextBox 44"/>
          <p:cNvSpPr txBox="1"/>
          <p:nvPr/>
        </p:nvSpPr>
        <p:spPr>
          <a:xfrm>
            <a:off x="9046397" y="3171533"/>
            <a:ext cx="1040670" cy="707886"/>
          </a:xfrm>
          <a:prstGeom prst="rect">
            <a:avLst/>
          </a:prstGeom>
          <a:noFill/>
        </p:spPr>
        <p:txBody>
          <a:bodyPr wrap="none" rtlCol="0">
            <a:spAutoFit/>
          </a:bodyPr>
          <a:lstStyle/>
          <a:p>
            <a:r>
              <a:rPr lang="ru-RU" sz="4000" b="1" dirty="0">
                <a:latin typeface="Arial" pitchFamily="34" charset="0"/>
                <a:cs typeface="Arial" pitchFamily="34" charset="0"/>
              </a:rPr>
              <a:t>197</a:t>
            </a:r>
          </a:p>
        </p:txBody>
      </p:sp>
      <p:sp>
        <p:nvSpPr>
          <p:cNvPr id="49" name="TextBox 48"/>
          <p:cNvSpPr txBox="1"/>
          <p:nvPr/>
        </p:nvSpPr>
        <p:spPr>
          <a:xfrm>
            <a:off x="9201072" y="4111799"/>
            <a:ext cx="755335" cy="707886"/>
          </a:xfrm>
          <a:prstGeom prst="rect">
            <a:avLst/>
          </a:prstGeom>
          <a:noFill/>
        </p:spPr>
        <p:txBody>
          <a:bodyPr wrap="none" rtlCol="0">
            <a:spAutoFit/>
          </a:bodyPr>
          <a:lstStyle/>
          <a:p>
            <a:r>
              <a:rPr lang="ru-RU" sz="4000" b="1" dirty="0">
                <a:latin typeface="Arial" pitchFamily="34" charset="0"/>
                <a:cs typeface="Arial" pitchFamily="34" charset="0"/>
              </a:rPr>
              <a:t>38</a:t>
            </a:r>
          </a:p>
        </p:txBody>
      </p:sp>
      <p:sp>
        <p:nvSpPr>
          <p:cNvPr id="50" name="TextBox 49"/>
          <p:cNvSpPr txBox="1"/>
          <p:nvPr/>
        </p:nvSpPr>
        <p:spPr>
          <a:xfrm>
            <a:off x="10139799" y="4177704"/>
            <a:ext cx="1261246" cy="584775"/>
          </a:xfrm>
          <a:prstGeom prst="rect">
            <a:avLst/>
          </a:prstGeom>
          <a:noFill/>
        </p:spPr>
        <p:txBody>
          <a:bodyPr wrap="square" rtlCol="0">
            <a:spAutoFit/>
          </a:bodyPr>
          <a:lstStyle/>
          <a:p>
            <a:r>
              <a:rPr lang="en-US" sz="1600" dirty="0">
                <a:latin typeface="Arial" pitchFamily="34" charset="0"/>
                <a:cs typeface="Arial" pitchFamily="34" charset="0"/>
              </a:rPr>
              <a:t>doctors </a:t>
            </a:r>
          </a:p>
          <a:p>
            <a:r>
              <a:rPr lang="en-US" sz="1600" dirty="0">
                <a:latin typeface="Arial" pitchFamily="34" charset="0"/>
                <a:cs typeface="Arial" pitchFamily="34" charset="0"/>
              </a:rPr>
              <a:t>of science</a:t>
            </a:r>
            <a:endParaRPr lang="ru-RU" sz="1600" dirty="0">
              <a:latin typeface="Arial" pitchFamily="34" charset="0"/>
              <a:cs typeface="Arial" pitchFamily="34" charset="0"/>
            </a:endParaRPr>
          </a:p>
        </p:txBody>
      </p:sp>
      <p:sp>
        <p:nvSpPr>
          <p:cNvPr id="65" name="TextBox 64">
            <a:extLst>
              <a:ext uri="{FF2B5EF4-FFF2-40B4-BE49-F238E27FC236}">
                <a16:creationId xmlns:a16="http://schemas.microsoft.com/office/drawing/2014/main" id="{F1B3CEA6-CC11-1789-825F-A60447D5B132}"/>
              </a:ext>
            </a:extLst>
          </p:cNvPr>
          <p:cNvSpPr txBox="1"/>
          <p:nvPr/>
        </p:nvSpPr>
        <p:spPr>
          <a:xfrm>
            <a:off x="6650079" y="5268516"/>
            <a:ext cx="2114127" cy="523220"/>
          </a:xfrm>
          <a:prstGeom prst="rect">
            <a:avLst/>
          </a:prstGeom>
          <a:noFill/>
        </p:spPr>
        <p:txBody>
          <a:bodyPr wrap="square" rtlCol="0">
            <a:spAutoFit/>
          </a:bodyPr>
          <a:lstStyle/>
          <a:p>
            <a:pPr algn="ctr"/>
            <a:r>
              <a:rPr lang="ru-RU" sz="2800" b="1" dirty="0">
                <a:solidFill>
                  <a:srgbClr val="173C90"/>
                </a:solidFill>
                <a:latin typeface="Arial" panose="020B0604020202020204" pitchFamily="34" charset="0"/>
                <a:cs typeface="Arial" panose="020B0604020202020204" pitchFamily="34" charset="0"/>
              </a:rPr>
              <a:t> </a:t>
            </a:r>
          </a:p>
        </p:txBody>
      </p:sp>
      <p:sp>
        <p:nvSpPr>
          <p:cNvPr id="69" name="TextBox 68">
            <a:extLst>
              <a:ext uri="{FF2B5EF4-FFF2-40B4-BE49-F238E27FC236}">
                <a16:creationId xmlns:a16="http://schemas.microsoft.com/office/drawing/2014/main" id="{757A4F5A-D393-DD92-FCA9-73FADEB6EA18}"/>
              </a:ext>
            </a:extLst>
          </p:cNvPr>
          <p:cNvSpPr txBox="1"/>
          <p:nvPr/>
        </p:nvSpPr>
        <p:spPr>
          <a:xfrm>
            <a:off x="9204711" y="5419437"/>
            <a:ext cx="2017347" cy="1200329"/>
          </a:xfrm>
          <a:prstGeom prst="rect">
            <a:avLst/>
          </a:prstGeom>
          <a:noFill/>
        </p:spPr>
        <p:txBody>
          <a:bodyPr wrap="square" rtlCol="0">
            <a:spAutoFit/>
          </a:bodyPr>
          <a:lstStyle/>
          <a:p>
            <a:pPr algn="ctr"/>
            <a:r>
              <a:rPr lang="ru-RU" sz="4800" b="1" dirty="0">
                <a:solidFill>
                  <a:srgbClr val="173C90"/>
                </a:solidFill>
                <a:latin typeface="Arial" panose="020B0604020202020204" pitchFamily="34" charset="0"/>
                <a:cs typeface="Arial" panose="020B0604020202020204" pitchFamily="34" charset="0"/>
              </a:rPr>
              <a:t>265</a:t>
            </a:r>
            <a:br>
              <a:rPr lang="ru-RU" sz="5400" b="1" dirty="0">
                <a:solidFill>
                  <a:srgbClr val="173C90"/>
                </a:solidFill>
                <a:latin typeface="Arial" panose="020B0604020202020204" pitchFamily="34" charset="0"/>
                <a:cs typeface="Arial" panose="020B0604020202020204" pitchFamily="34" charset="0"/>
              </a:rPr>
            </a:br>
            <a:r>
              <a:rPr lang="en-US" sz="2400" b="1" dirty="0">
                <a:solidFill>
                  <a:srgbClr val="173C90"/>
                </a:solidFill>
                <a:latin typeface="Arial" panose="020B0604020202020204" pitchFamily="34" charset="0"/>
                <a:cs typeface="Arial" panose="020B0604020202020204" pitchFamily="34" charset="0"/>
              </a:rPr>
              <a:t> students</a:t>
            </a:r>
            <a:endParaRPr lang="ru-RU" sz="2800" b="1" dirty="0">
              <a:solidFill>
                <a:srgbClr val="173C90"/>
              </a:solidFill>
              <a:latin typeface="Arial" panose="020B0604020202020204" pitchFamily="34" charset="0"/>
              <a:cs typeface="Arial" panose="020B0604020202020204" pitchFamily="34" charset="0"/>
            </a:endParaRPr>
          </a:p>
        </p:txBody>
      </p:sp>
      <p:sp>
        <p:nvSpPr>
          <p:cNvPr id="61" name="TextBox 60"/>
          <p:cNvSpPr txBox="1"/>
          <p:nvPr/>
        </p:nvSpPr>
        <p:spPr>
          <a:xfrm>
            <a:off x="10127650" y="3233088"/>
            <a:ext cx="1311495" cy="584775"/>
          </a:xfrm>
          <a:prstGeom prst="rect">
            <a:avLst/>
          </a:prstGeom>
          <a:noFill/>
        </p:spPr>
        <p:txBody>
          <a:bodyPr wrap="square" rtlCol="0">
            <a:spAutoFit/>
          </a:bodyPr>
          <a:lstStyle/>
          <a:p>
            <a:r>
              <a:rPr lang="en-US" sz="1600" dirty="0">
                <a:latin typeface="Arial" pitchFamily="34" charset="0"/>
                <a:cs typeface="Arial" pitchFamily="34" charset="0"/>
              </a:rPr>
              <a:t>candidates of science</a:t>
            </a:r>
            <a:endParaRPr lang="ru-RU" sz="1600" dirty="0">
              <a:latin typeface="Arial" pitchFamily="34" charset="0"/>
              <a:cs typeface="Arial" pitchFamily="34" charset="0"/>
            </a:endParaRPr>
          </a:p>
        </p:txBody>
      </p:sp>
      <p:sp>
        <p:nvSpPr>
          <p:cNvPr id="52" name="Скругленный прямоугольник 51">
            <a:extLst>
              <a:ext uri="{FF2B5EF4-FFF2-40B4-BE49-F238E27FC236}">
                <a16:creationId xmlns:a16="http://schemas.microsoft.com/office/drawing/2014/main" id="{AD0776FF-04E7-427D-E4AB-FD4ACFC5CA64}"/>
              </a:ext>
            </a:extLst>
          </p:cNvPr>
          <p:cNvSpPr/>
          <p:nvPr/>
        </p:nvSpPr>
        <p:spPr>
          <a:xfrm>
            <a:off x="844477" y="2303969"/>
            <a:ext cx="3032199" cy="4362427"/>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2" name="Прямоугольник 1"/>
          <p:cNvSpPr/>
          <p:nvPr/>
        </p:nvSpPr>
        <p:spPr>
          <a:xfrm>
            <a:off x="5287121" y="2381571"/>
            <a:ext cx="2223686" cy="646331"/>
          </a:xfrm>
          <a:prstGeom prst="rect">
            <a:avLst/>
          </a:prstGeom>
        </p:spPr>
        <p:txBody>
          <a:bodyPr wrap="none">
            <a:spAutoFit/>
          </a:bodyPr>
          <a:lstStyle/>
          <a:p>
            <a:pPr algn="ctr"/>
            <a:r>
              <a:rPr lang="en-US" b="1" dirty="0">
                <a:latin typeface="Arial" panose="020B0604020202020204" pitchFamily="34" charset="0"/>
                <a:cs typeface="Arial" panose="020B0604020202020204" pitchFamily="34" charset="0"/>
              </a:rPr>
              <a:t>Graduate students</a:t>
            </a:r>
          </a:p>
          <a:p>
            <a:pPr algn="ctr"/>
            <a:r>
              <a:rPr lang="en-US" b="1" dirty="0">
                <a:latin typeface="Arial" panose="020B0604020202020204" pitchFamily="34" charset="0"/>
                <a:cs typeface="Arial" panose="020B0604020202020204" pitchFamily="34" charset="0"/>
              </a:rPr>
              <a:t>and applicants</a:t>
            </a:r>
            <a:endParaRPr lang="ru-RU" b="1" dirty="0">
              <a:latin typeface="Arial" panose="020B0604020202020204" pitchFamily="34" charset="0"/>
              <a:cs typeface="Arial" panose="020B0604020202020204" pitchFamily="34" charset="0"/>
            </a:endParaRPr>
          </a:p>
        </p:txBody>
      </p:sp>
      <p:sp>
        <p:nvSpPr>
          <p:cNvPr id="55" name="TextBox 54">
            <a:extLst>
              <a:ext uri="{FF2B5EF4-FFF2-40B4-BE49-F238E27FC236}">
                <a16:creationId xmlns:a16="http://schemas.microsoft.com/office/drawing/2014/main" id="{757A4F5A-D393-DD92-FCA9-73FADEB6EA18}"/>
              </a:ext>
            </a:extLst>
          </p:cNvPr>
          <p:cNvSpPr txBox="1"/>
          <p:nvPr/>
        </p:nvSpPr>
        <p:spPr>
          <a:xfrm>
            <a:off x="5390291" y="3055032"/>
            <a:ext cx="2017347" cy="1138773"/>
          </a:xfrm>
          <a:prstGeom prst="rect">
            <a:avLst/>
          </a:prstGeom>
          <a:noFill/>
        </p:spPr>
        <p:txBody>
          <a:bodyPr wrap="square" rtlCol="0">
            <a:spAutoFit/>
          </a:bodyPr>
          <a:lstStyle/>
          <a:p>
            <a:pPr algn="ctr"/>
            <a:r>
              <a:rPr lang="ru-RU" sz="4400" b="1" dirty="0">
                <a:solidFill>
                  <a:srgbClr val="173C90"/>
                </a:solidFill>
                <a:latin typeface="Arial" panose="020B0604020202020204" pitchFamily="34" charset="0"/>
                <a:cs typeface="Arial" panose="020B0604020202020204" pitchFamily="34" charset="0"/>
              </a:rPr>
              <a:t>50</a:t>
            </a:r>
            <a:r>
              <a:rPr lang="ru-RU" sz="4800" b="1" dirty="0">
                <a:solidFill>
                  <a:srgbClr val="173C90"/>
                </a:solidFill>
                <a:latin typeface="Arial" panose="020B0604020202020204" pitchFamily="34" charset="0"/>
                <a:cs typeface="Arial" panose="020B0604020202020204" pitchFamily="34" charset="0"/>
              </a:rPr>
              <a:t> </a:t>
            </a:r>
            <a:br>
              <a:rPr lang="ru-RU" sz="4800" b="1" dirty="0">
                <a:solidFill>
                  <a:srgbClr val="173C90"/>
                </a:solidFill>
                <a:latin typeface="Arial" panose="020B0604020202020204" pitchFamily="34" charset="0"/>
                <a:cs typeface="Arial" panose="020B0604020202020204" pitchFamily="34" charset="0"/>
              </a:rPr>
            </a:br>
            <a:r>
              <a:rPr lang="en-US" sz="2000" b="1" dirty="0">
                <a:solidFill>
                  <a:srgbClr val="173C90"/>
                </a:solidFill>
                <a:latin typeface="Arial" panose="020B0604020202020204" pitchFamily="34" charset="0"/>
                <a:cs typeface="Arial" panose="020B0604020202020204" pitchFamily="34" charset="0"/>
              </a:rPr>
              <a:t> person</a:t>
            </a:r>
            <a:endParaRPr lang="ru-RU" sz="2400" b="1" dirty="0">
              <a:solidFill>
                <a:srgbClr val="173C90"/>
              </a:solidFill>
              <a:latin typeface="Arial" panose="020B0604020202020204" pitchFamily="34" charset="0"/>
              <a:cs typeface="Arial" panose="020B0604020202020204" pitchFamily="34" charset="0"/>
            </a:endParaRPr>
          </a:p>
        </p:txBody>
      </p:sp>
      <p:sp>
        <p:nvSpPr>
          <p:cNvPr id="3" name="Прямоугольник 2"/>
          <p:cNvSpPr/>
          <p:nvPr/>
        </p:nvSpPr>
        <p:spPr>
          <a:xfrm>
            <a:off x="5825730" y="4348386"/>
            <a:ext cx="1146468" cy="646331"/>
          </a:xfrm>
          <a:prstGeom prst="rect">
            <a:avLst/>
          </a:prstGeom>
        </p:spPr>
        <p:txBody>
          <a:bodyPr wrap="none">
            <a:spAutoFit/>
          </a:bodyPr>
          <a:lstStyle/>
          <a:p>
            <a:pPr algn="ctr"/>
            <a:r>
              <a:rPr lang="en-US" b="1" dirty="0">
                <a:latin typeface="Arial" panose="020B0604020202020204" pitchFamily="34" charset="0"/>
                <a:cs typeface="Arial" panose="020B0604020202020204" pitchFamily="34" charset="0"/>
              </a:rPr>
              <a:t>Foreign</a:t>
            </a:r>
          </a:p>
          <a:p>
            <a:pPr algn="ctr"/>
            <a:r>
              <a:rPr lang="en-US" b="1" dirty="0">
                <a:latin typeface="Arial" panose="020B0604020202020204" pitchFamily="34" charset="0"/>
                <a:cs typeface="Arial" panose="020B0604020202020204" pitchFamily="34" charset="0"/>
              </a:rPr>
              <a:t>students</a:t>
            </a:r>
            <a:endParaRPr lang="ru-RU" b="1" dirty="0">
              <a:latin typeface="Arial" panose="020B0604020202020204" pitchFamily="34" charset="0"/>
              <a:cs typeface="Arial" panose="020B0604020202020204" pitchFamily="34" charset="0"/>
            </a:endParaRPr>
          </a:p>
        </p:txBody>
      </p:sp>
      <p:sp>
        <p:nvSpPr>
          <p:cNvPr id="56" name="TextBox 55"/>
          <p:cNvSpPr txBox="1"/>
          <p:nvPr/>
        </p:nvSpPr>
        <p:spPr>
          <a:xfrm>
            <a:off x="5383314" y="4942336"/>
            <a:ext cx="755335" cy="707886"/>
          </a:xfrm>
          <a:prstGeom prst="rect">
            <a:avLst/>
          </a:prstGeom>
          <a:noFill/>
        </p:spPr>
        <p:txBody>
          <a:bodyPr wrap="none" rtlCol="0">
            <a:spAutoFit/>
          </a:bodyPr>
          <a:lstStyle/>
          <a:p>
            <a:r>
              <a:rPr lang="ru-RU" sz="4000" b="1" dirty="0">
                <a:latin typeface="Arial" pitchFamily="34" charset="0"/>
                <a:cs typeface="Arial" pitchFamily="34" charset="0"/>
              </a:rPr>
              <a:t>39</a:t>
            </a:r>
          </a:p>
        </p:txBody>
      </p:sp>
      <p:sp>
        <p:nvSpPr>
          <p:cNvPr id="59" name="TextBox 58"/>
          <p:cNvSpPr txBox="1"/>
          <p:nvPr/>
        </p:nvSpPr>
        <p:spPr>
          <a:xfrm>
            <a:off x="6222656" y="5004703"/>
            <a:ext cx="1303562" cy="584775"/>
          </a:xfrm>
          <a:prstGeom prst="rect">
            <a:avLst/>
          </a:prstGeom>
          <a:noFill/>
        </p:spPr>
        <p:txBody>
          <a:bodyPr wrap="none" rtlCol="0">
            <a:spAutoFit/>
          </a:bodyPr>
          <a:lstStyle/>
          <a:p>
            <a:r>
              <a:rPr lang="en-US" sz="1600" dirty="0">
                <a:latin typeface="Arial" pitchFamily="34" charset="0"/>
                <a:cs typeface="Arial" pitchFamily="34" charset="0"/>
              </a:rPr>
              <a:t>countries of </a:t>
            </a:r>
          </a:p>
          <a:p>
            <a:r>
              <a:rPr lang="en-US" sz="1600" dirty="0">
                <a:latin typeface="Arial" pitchFamily="34" charset="0"/>
                <a:cs typeface="Arial" pitchFamily="34" charset="0"/>
              </a:rPr>
              <a:t>the world</a:t>
            </a:r>
            <a:endParaRPr lang="ru-RU" sz="1600" dirty="0">
              <a:latin typeface="Arial" pitchFamily="34" charset="0"/>
              <a:cs typeface="Arial" pitchFamily="34" charset="0"/>
            </a:endParaRPr>
          </a:p>
        </p:txBody>
      </p:sp>
      <p:sp>
        <p:nvSpPr>
          <p:cNvPr id="63" name="TextBox 62">
            <a:extLst>
              <a:ext uri="{FF2B5EF4-FFF2-40B4-BE49-F238E27FC236}">
                <a16:creationId xmlns:a16="http://schemas.microsoft.com/office/drawing/2014/main" id="{757A4F5A-D393-DD92-FCA9-73FADEB6EA18}"/>
              </a:ext>
            </a:extLst>
          </p:cNvPr>
          <p:cNvSpPr txBox="1"/>
          <p:nvPr/>
        </p:nvSpPr>
        <p:spPr>
          <a:xfrm>
            <a:off x="5390291" y="5547590"/>
            <a:ext cx="2017347" cy="1077218"/>
          </a:xfrm>
          <a:prstGeom prst="rect">
            <a:avLst/>
          </a:prstGeom>
          <a:noFill/>
        </p:spPr>
        <p:txBody>
          <a:bodyPr wrap="square" rtlCol="0">
            <a:spAutoFit/>
          </a:bodyPr>
          <a:lstStyle/>
          <a:p>
            <a:pPr algn="ctr"/>
            <a:r>
              <a:rPr lang="ru-RU" sz="4400" b="1" dirty="0">
                <a:solidFill>
                  <a:srgbClr val="173C90"/>
                </a:solidFill>
                <a:latin typeface="Arial" panose="020B0604020202020204" pitchFamily="34" charset="0"/>
                <a:cs typeface="Arial" panose="020B0604020202020204" pitchFamily="34" charset="0"/>
              </a:rPr>
              <a:t>157 </a:t>
            </a:r>
            <a:r>
              <a:rPr lang="en-US" sz="2000" b="1" dirty="0">
                <a:solidFill>
                  <a:srgbClr val="173C90"/>
                </a:solidFill>
                <a:latin typeface="Arial" panose="020B0604020202020204" pitchFamily="34" charset="0"/>
                <a:cs typeface="Arial" panose="020B0604020202020204" pitchFamily="34" charset="0"/>
              </a:rPr>
              <a:t>students</a:t>
            </a:r>
            <a:endParaRPr lang="ru-RU" sz="2000" b="1" dirty="0">
              <a:solidFill>
                <a:srgbClr val="173C90"/>
              </a:solidFill>
              <a:latin typeface="Arial" panose="020B0604020202020204" pitchFamily="34" charset="0"/>
              <a:cs typeface="Arial" panose="020B0604020202020204" pitchFamily="34" charset="0"/>
            </a:endParaRPr>
          </a:p>
        </p:txBody>
      </p:sp>
      <p:sp>
        <p:nvSpPr>
          <p:cNvPr id="64" name="Прямоугольник 63"/>
          <p:cNvSpPr/>
          <p:nvPr/>
        </p:nvSpPr>
        <p:spPr>
          <a:xfrm>
            <a:off x="1729634" y="2367311"/>
            <a:ext cx="1261884" cy="369332"/>
          </a:xfrm>
          <a:prstGeom prst="rect">
            <a:avLst/>
          </a:prstGeom>
        </p:spPr>
        <p:txBody>
          <a:bodyPr wrap="none">
            <a:spAutoFit/>
          </a:bodyPr>
          <a:lstStyle/>
          <a:p>
            <a:pPr algn="ctr"/>
            <a:r>
              <a:rPr lang="en-US" b="1" dirty="0">
                <a:latin typeface="Arial" panose="020B0604020202020204" pitchFamily="34" charset="0"/>
                <a:cs typeface="Arial" panose="020B0604020202020204" pitchFamily="34" charset="0"/>
              </a:rPr>
              <a:t>Programs</a:t>
            </a:r>
            <a:endParaRPr lang="ru-RU" b="1" dirty="0">
              <a:latin typeface="Arial" panose="020B0604020202020204" pitchFamily="34" charset="0"/>
              <a:cs typeface="Arial" panose="020B0604020202020204" pitchFamily="34" charset="0"/>
            </a:endParaRPr>
          </a:p>
        </p:txBody>
      </p:sp>
      <p:cxnSp>
        <p:nvCxnSpPr>
          <p:cNvPr id="5" name="Прямая соединительная линия 4"/>
          <p:cNvCxnSpPr/>
          <p:nvPr/>
        </p:nvCxnSpPr>
        <p:spPr>
          <a:xfrm>
            <a:off x="5454885" y="4260962"/>
            <a:ext cx="1888159" cy="0"/>
          </a:xfrm>
          <a:prstGeom prst="line">
            <a:avLst/>
          </a:prstGeom>
        </p:spPr>
        <p:style>
          <a:lnRef idx="1">
            <a:schemeClr val="accent1"/>
          </a:lnRef>
          <a:fillRef idx="0">
            <a:schemeClr val="accent1"/>
          </a:fillRef>
          <a:effectRef idx="0">
            <a:schemeClr val="accent1"/>
          </a:effectRef>
          <a:fontRef idx="minor">
            <a:schemeClr val="tx1"/>
          </a:fontRef>
        </p:style>
      </p:cxnSp>
      <p:sp>
        <p:nvSpPr>
          <p:cNvPr id="38" name="TextBox 37">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39" name="TextBox 38">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5</a:t>
            </a:r>
          </a:p>
        </p:txBody>
      </p:sp>
      <p:cxnSp>
        <p:nvCxnSpPr>
          <p:cNvPr id="41" name="Прямая соединительная линия 40">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sp>
        <p:nvSpPr>
          <p:cNvPr id="51" name="Скругленный прямоугольник 50">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57" name="TextBox 56">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58" name="TextBox 57">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60" name="Рисунок 59" descr="Mask group(2).png"/>
          <p:cNvPicPr>
            <a:picLocks noChangeAspect="1"/>
          </p:cNvPicPr>
          <p:nvPr/>
        </p:nvPicPr>
        <p:blipFill>
          <a:blip r:embed="rId2"/>
          <a:stretch>
            <a:fillRect/>
          </a:stretch>
        </p:blipFill>
        <p:spPr>
          <a:xfrm>
            <a:off x="9350999" y="247379"/>
            <a:ext cx="2093349" cy="767016"/>
          </a:xfrm>
          <a:prstGeom prst="rect">
            <a:avLst/>
          </a:prstGeom>
        </p:spPr>
      </p:pic>
    </p:spTree>
    <p:extLst>
      <p:ext uri="{BB962C8B-B14F-4D97-AF65-F5344CB8AC3E}">
        <p14:creationId xmlns:p14="http://schemas.microsoft.com/office/powerpoint/2010/main" val="884808108"/>
      </p:ext>
    </p:extLst>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Прямоугольник 7"/>
          <p:cNvSpPr/>
          <p:nvPr/>
        </p:nvSpPr>
        <p:spPr>
          <a:xfrm>
            <a:off x="244618" y="3741593"/>
            <a:ext cx="2311493" cy="1077218"/>
          </a:xfrm>
          <a:prstGeom prst="rect">
            <a:avLst/>
          </a:prstGeom>
        </p:spPr>
        <p:txBody>
          <a:bodyPr wrap="square">
            <a:spAutoFit/>
          </a:bodyPr>
          <a:lstStyle/>
          <a:p>
            <a:pPr algn="ctr"/>
            <a:r>
              <a:rPr lang="en-US" sz="1600" dirty="0">
                <a:latin typeface="Arial" panose="020B0604020202020204" pitchFamily="34" charset="0"/>
                <a:cs typeface="Arial" panose="020B0604020202020204" pitchFamily="34" charset="0"/>
              </a:rPr>
              <a:t>Highly paid specialist </a:t>
            </a:r>
          </a:p>
          <a:p>
            <a:pPr algn="ctr"/>
            <a:r>
              <a:rPr lang="en-US" sz="1600" dirty="0">
                <a:latin typeface="Arial" panose="020B0604020202020204" pitchFamily="34" charset="0"/>
                <a:cs typeface="Arial" panose="020B0604020202020204" pitchFamily="34" charset="0"/>
              </a:rPr>
              <a:t>in the field of economics, tourism finance, trade, IT</a:t>
            </a:r>
            <a:endParaRPr lang="ru-RU" sz="1600" dirty="0"/>
          </a:p>
        </p:txBody>
      </p:sp>
      <p:sp>
        <p:nvSpPr>
          <p:cNvPr id="10" name="TextBox 9"/>
          <p:cNvSpPr txBox="1"/>
          <p:nvPr/>
        </p:nvSpPr>
        <p:spPr>
          <a:xfrm>
            <a:off x="5146920" y="3968509"/>
            <a:ext cx="2324099" cy="615553"/>
          </a:xfrm>
          <a:prstGeom prst="rect">
            <a:avLst/>
          </a:prstGeom>
          <a:noFill/>
        </p:spPr>
        <p:txBody>
          <a:bodyPr wrap="square" rtlCol="0">
            <a:spAutoFit/>
          </a:bodyPr>
          <a:lstStyle/>
          <a:p>
            <a:pPr algn="ctr"/>
            <a:r>
              <a:rPr lang="en-US" sz="1700" dirty="0">
                <a:latin typeface="Arial" pitchFamily="34" charset="0"/>
                <a:cs typeface="Arial" pitchFamily="34" charset="0"/>
              </a:rPr>
              <a:t>Career of a manager in a company</a:t>
            </a:r>
            <a:endParaRPr lang="ru-RU" sz="1700" dirty="0">
              <a:latin typeface="Arial" pitchFamily="34" charset="0"/>
              <a:cs typeface="Arial" pitchFamily="34" charset="0"/>
            </a:endParaRPr>
          </a:p>
        </p:txBody>
      </p:sp>
      <p:sp>
        <p:nvSpPr>
          <p:cNvPr id="11" name="TextBox 10"/>
          <p:cNvSpPr txBox="1"/>
          <p:nvPr/>
        </p:nvSpPr>
        <p:spPr>
          <a:xfrm>
            <a:off x="7512945" y="3965128"/>
            <a:ext cx="2438400" cy="615553"/>
          </a:xfrm>
          <a:prstGeom prst="rect">
            <a:avLst/>
          </a:prstGeom>
          <a:noFill/>
        </p:spPr>
        <p:txBody>
          <a:bodyPr wrap="square" rtlCol="0">
            <a:spAutoFit/>
          </a:bodyPr>
          <a:lstStyle/>
          <a:p>
            <a:pPr algn="ctr"/>
            <a:r>
              <a:rPr lang="en-US" sz="1700" dirty="0">
                <a:latin typeface="Arial" pitchFamily="34" charset="0"/>
                <a:cs typeface="Arial" pitchFamily="34" charset="0"/>
              </a:rPr>
              <a:t>Government employee career</a:t>
            </a:r>
            <a:endParaRPr lang="ru-RU" sz="1700" dirty="0">
              <a:latin typeface="Arial" pitchFamily="34" charset="0"/>
              <a:cs typeface="Arial" pitchFamily="34" charset="0"/>
            </a:endParaRPr>
          </a:p>
        </p:txBody>
      </p:sp>
      <p:sp>
        <p:nvSpPr>
          <p:cNvPr id="12" name="TextBox 11"/>
          <p:cNvSpPr txBox="1"/>
          <p:nvPr/>
        </p:nvSpPr>
        <p:spPr>
          <a:xfrm>
            <a:off x="10228073" y="4082572"/>
            <a:ext cx="1668258" cy="353943"/>
          </a:xfrm>
          <a:prstGeom prst="rect">
            <a:avLst/>
          </a:prstGeom>
          <a:noFill/>
        </p:spPr>
        <p:txBody>
          <a:bodyPr wrap="square" rtlCol="0">
            <a:spAutoFit/>
          </a:bodyPr>
          <a:lstStyle/>
          <a:p>
            <a:pPr algn="ctr"/>
            <a:r>
              <a:rPr lang="en-US" sz="1700" dirty="0">
                <a:latin typeface="Arial" pitchFamily="34" charset="0"/>
                <a:cs typeface="Arial" pitchFamily="34" charset="0"/>
              </a:rPr>
              <a:t>Entrepreneur</a:t>
            </a:r>
            <a:endParaRPr lang="ru-RU" sz="1700" dirty="0">
              <a:latin typeface="Arial" pitchFamily="34" charset="0"/>
              <a:cs typeface="Arial" pitchFamily="34" charset="0"/>
            </a:endParaRPr>
          </a:p>
        </p:txBody>
      </p:sp>
      <p:sp>
        <p:nvSpPr>
          <p:cNvPr id="13" name="TextBox 12"/>
          <p:cNvSpPr txBox="1"/>
          <p:nvPr/>
        </p:nvSpPr>
        <p:spPr>
          <a:xfrm>
            <a:off x="2920320" y="3987815"/>
            <a:ext cx="1978981" cy="584775"/>
          </a:xfrm>
          <a:prstGeom prst="rect">
            <a:avLst/>
          </a:prstGeom>
          <a:noFill/>
        </p:spPr>
        <p:txBody>
          <a:bodyPr wrap="square" rtlCol="0">
            <a:spAutoFit/>
          </a:bodyPr>
          <a:lstStyle/>
          <a:p>
            <a:pPr algn="ctr"/>
            <a:r>
              <a:rPr lang="en-US" sz="1600" dirty="0">
                <a:latin typeface="Arial" pitchFamily="34" charset="0"/>
                <a:cs typeface="Arial" pitchFamily="34" charset="0"/>
              </a:rPr>
              <a:t>Scientist and university teacher</a:t>
            </a:r>
            <a:endParaRPr lang="ru-RU" sz="1600" dirty="0">
              <a:latin typeface="Arial" pitchFamily="34" charset="0"/>
              <a:cs typeface="Arial" pitchFamily="34" charset="0"/>
            </a:endParaRPr>
          </a:p>
        </p:txBody>
      </p:sp>
      <p:sp>
        <p:nvSpPr>
          <p:cNvPr id="15" name="Прямоугольник 14"/>
          <p:cNvSpPr/>
          <p:nvPr/>
        </p:nvSpPr>
        <p:spPr>
          <a:xfrm>
            <a:off x="2475691" y="1102597"/>
            <a:ext cx="7135287" cy="646331"/>
          </a:xfrm>
          <a:prstGeom prst="rect">
            <a:avLst/>
          </a:prstGeom>
        </p:spPr>
        <p:txBody>
          <a:bodyPr wrap="none">
            <a:spAutoFit/>
          </a:bodyPr>
          <a:lstStyle/>
          <a:p>
            <a:pPr algn="ctr"/>
            <a:r>
              <a:rPr lang="en-US" sz="3600" b="1" dirty="0">
                <a:solidFill>
                  <a:srgbClr val="FA4012"/>
                </a:solidFill>
                <a:latin typeface="Arial" panose="020B0604020202020204" pitchFamily="34" charset="0"/>
                <a:cs typeface="Arial" panose="020B0604020202020204" pitchFamily="34" charset="0"/>
              </a:rPr>
              <a:t>Example of an infographic slide</a:t>
            </a:r>
            <a:endParaRPr lang="ru-RU" sz="3600" b="1" dirty="0">
              <a:solidFill>
                <a:srgbClr val="FA4012"/>
              </a:solidFill>
              <a:latin typeface="Arial" panose="020B0604020202020204" pitchFamily="34" charset="0"/>
              <a:cs typeface="Arial" panose="020B0604020202020204" pitchFamily="34" charset="0"/>
            </a:endParaRPr>
          </a:p>
        </p:txBody>
      </p:sp>
      <p:sp>
        <p:nvSpPr>
          <p:cNvPr id="16" name="Прямоугольник 15"/>
          <p:cNvSpPr/>
          <p:nvPr/>
        </p:nvSpPr>
        <p:spPr>
          <a:xfrm>
            <a:off x="1450350" y="5434336"/>
            <a:ext cx="10741650" cy="923330"/>
          </a:xfrm>
          <a:prstGeom prst="rect">
            <a:avLst/>
          </a:prstGeom>
        </p:spPr>
        <p:txBody>
          <a:bodyPr wrap="square">
            <a:spAutoFit/>
          </a:bodyPr>
          <a:lstStyle/>
          <a:p>
            <a:r>
              <a:rPr lang="en-US" b="1" dirty="0">
                <a:latin typeface="Arial" panose="020B0604020202020204" pitchFamily="34" charset="0"/>
                <a:cs typeface="Arial" panose="020B0604020202020204" pitchFamily="34" charset="0"/>
              </a:rPr>
              <a:t>We train highly qualified personnel for the economy of the region and country. We provide students with opportunities for career development.</a:t>
            </a:r>
          </a:p>
          <a:p>
            <a:r>
              <a:rPr lang="en-US" b="1" dirty="0">
                <a:latin typeface="Arial" panose="020B0604020202020204" pitchFamily="34" charset="0"/>
                <a:cs typeface="Arial" panose="020B0604020202020204" pitchFamily="34" charset="0"/>
              </a:rPr>
              <a:t>We strive to work as a social elevator.</a:t>
            </a:r>
            <a:endParaRPr lang="ru-RU" b="1" dirty="0">
              <a:latin typeface="Arial" panose="020B0604020202020204" pitchFamily="34" charset="0"/>
              <a:cs typeface="Arial" panose="020B0604020202020204" pitchFamily="34" charset="0"/>
            </a:endParaRPr>
          </a:p>
        </p:txBody>
      </p:sp>
      <p:sp>
        <p:nvSpPr>
          <p:cNvPr id="18" name="Скругленный прямоугольник 17">
            <a:extLst>
              <a:ext uri="{FF2B5EF4-FFF2-40B4-BE49-F238E27FC236}">
                <a16:creationId xmlns:a16="http://schemas.microsoft.com/office/drawing/2014/main" id="{03802284-67BB-3F03-150C-761BE21BF3A6}"/>
              </a:ext>
            </a:extLst>
          </p:cNvPr>
          <p:cNvSpPr/>
          <p:nvPr/>
        </p:nvSpPr>
        <p:spPr>
          <a:xfrm>
            <a:off x="175099" y="3571933"/>
            <a:ext cx="2450530" cy="1416538"/>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dirty="0"/>
          </a:p>
        </p:txBody>
      </p:sp>
      <p:sp>
        <p:nvSpPr>
          <p:cNvPr id="20" name="Скругленный прямоугольник 19">
            <a:extLst>
              <a:ext uri="{FF2B5EF4-FFF2-40B4-BE49-F238E27FC236}">
                <a16:creationId xmlns:a16="http://schemas.microsoft.com/office/drawing/2014/main" id="{03802284-67BB-3F03-150C-761BE21BF3A6}"/>
              </a:ext>
            </a:extLst>
          </p:cNvPr>
          <p:cNvSpPr/>
          <p:nvPr/>
        </p:nvSpPr>
        <p:spPr>
          <a:xfrm>
            <a:off x="10009115" y="3532512"/>
            <a:ext cx="2035803" cy="1454062"/>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dirty="0"/>
          </a:p>
        </p:txBody>
      </p:sp>
      <p:sp>
        <p:nvSpPr>
          <p:cNvPr id="22" name="Скругленный прямоугольник 21">
            <a:extLst>
              <a:ext uri="{FF2B5EF4-FFF2-40B4-BE49-F238E27FC236}">
                <a16:creationId xmlns:a16="http://schemas.microsoft.com/office/drawing/2014/main" id="{03802284-67BB-3F03-150C-761BE21BF3A6}"/>
              </a:ext>
            </a:extLst>
          </p:cNvPr>
          <p:cNvSpPr/>
          <p:nvPr/>
        </p:nvSpPr>
        <p:spPr>
          <a:xfrm>
            <a:off x="7641384" y="3557337"/>
            <a:ext cx="2181523" cy="1431134"/>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dirty="0"/>
          </a:p>
        </p:txBody>
      </p:sp>
      <p:sp>
        <p:nvSpPr>
          <p:cNvPr id="21" name="Скругленный прямоугольник 20">
            <a:extLst>
              <a:ext uri="{FF2B5EF4-FFF2-40B4-BE49-F238E27FC236}">
                <a16:creationId xmlns:a16="http://schemas.microsoft.com/office/drawing/2014/main" id="{03802284-67BB-3F03-150C-761BE21BF3A6}"/>
              </a:ext>
            </a:extLst>
          </p:cNvPr>
          <p:cNvSpPr/>
          <p:nvPr/>
        </p:nvSpPr>
        <p:spPr>
          <a:xfrm>
            <a:off x="2837898" y="3573830"/>
            <a:ext cx="2143825" cy="1412744"/>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dirty="0"/>
          </a:p>
        </p:txBody>
      </p:sp>
      <p:sp>
        <p:nvSpPr>
          <p:cNvPr id="23" name="Скругленный прямоугольник 22">
            <a:extLst>
              <a:ext uri="{FF2B5EF4-FFF2-40B4-BE49-F238E27FC236}">
                <a16:creationId xmlns:a16="http://schemas.microsoft.com/office/drawing/2014/main" id="{03802284-67BB-3F03-150C-761BE21BF3A6}"/>
              </a:ext>
            </a:extLst>
          </p:cNvPr>
          <p:cNvSpPr/>
          <p:nvPr/>
        </p:nvSpPr>
        <p:spPr>
          <a:xfrm>
            <a:off x="5208359" y="3565997"/>
            <a:ext cx="2201220" cy="1420577"/>
          </a:xfrm>
          <a:prstGeom prst="roundRect">
            <a:avLst/>
          </a:prstGeom>
          <a:noFill/>
          <a:ln w="28575">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dirty="0"/>
          </a:p>
        </p:txBody>
      </p:sp>
      <p:pic>
        <p:nvPicPr>
          <p:cNvPr id="33" name="Рисунок 32" descr="Vector 47 (1).png"/>
          <p:cNvPicPr>
            <a:picLocks noChangeAspect="1"/>
          </p:cNvPicPr>
          <p:nvPr/>
        </p:nvPicPr>
        <p:blipFill>
          <a:blip r:embed="rId2"/>
          <a:stretch>
            <a:fillRect/>
          </a:stretch>
        </p:blipFill>
        <p:spPr>
          <a:xfrm rot="14203514">
            <a:off x="1739153" y="2250314"/>
            <a:ext cx="252417" cy="1657292"/>
          </a:xfrm>
          <a:prstGeom prst="rect">
            <a:avLst/>
          </a:prstGeom>
        </p:spPr>
      </p:pic>
      <p:pic>
        <p:nvPicPr>
          <p:cNvPr id="39" name="Рисунок 38" descr="Vector 47 (1).png"/>
          <p:cNvPicPr>
            <a:picLocks noChangeAspect="1"/>
          </p:cNvPicPr>
          <p:nvPr/>
        </p:nvPicPr>
        <p:blipFill>
          <a:blip r:embed="rId2"/>
          <a:stretch>
            <a:fillRect/>
          </a:stretch>
        </p:blipFill>
        <p:spPr>
          <a:xfrm rot="14203514">
            <a:off x="4093905" y="2269770"/>
            <a:ext cx="252417" cy="1657292"/>
          </a:xfrm>
          <a:prstGeom prst="rect">
            <a:avLst/>
          </a:prstGeom>
        </p:spPr>
      </p:pic>
      <p:pic>
        <p:nvPicPr>
          <p:cNvPr id="40" name="Рисунок 39" descr="Vector 47 (1).png"/>
          <p:cNvPicPr>
            <a:picLocks noChangeAspect="1"/>
          </p:cNvPicPr>
          <p:nvPr/>
        </p:nvPicPr>
        <p:blipFill>
          <a:blip r:embed="rId2"/>
          <a:stretch>
            <a:fillRect/>
          </a:stretch>
        </p:blipFill>
        <p:spPr>
          <a:xfrm rot="7396486" flipH="1">
            <a:off x="8165213" y="2250315"/>
            <a:ext cx="252417" cy="1657292"/>
          </a:xfrm>
          <a:prstGeom prst="rect">
            <a:avLst/>
          </a:prstGeom>
        </p:spPr>
      </p:pic>
      <p:pic>
        <p:nvPicPr>
          <p:cNvPr id="41" name="Рисунок 40" descr="Vector 47 (1).png"/>
          <p:cNvPicPr>
            <a:picLocks noChangeAspect="1"/>
          </p:cNvPicPr>
          <p:nvPr/>
        </p:nvPicPr>
        <p:blipFill>
          <a:blip r:embed="rId2"/>
          <a:stretch>
            <a:fillRect/>
          </a:stretch>
        </p:blipFill>
        <p:spPr>
          <a:xfrm rot="7396486" flipH="1">
            <a:off x="10364086" y="2223939"/>
            <a:ext cx="252417" cy="1657292"/>
          </a:xfrm>
          <a:prstGeom prst="rect">
            <a:avLst/>
          </a:prstGeom>
        </p:spPr>
      </p:pic>
      <p:pic>
        <p:nvPicPr>
          <p:cNvPr id="42" name="Рисунок 41" descr="Vector 47 (1).png"/>
          <p:cNvPicPr>
            <a:picLocks noChangeAspect="1"/>
          </p:cNvPicPr>
          <p:nvPr/>
        </p:nvPicPr>
        <p:blipFill>
          <a:blip r:embed="rId2"/>
          <a:srcRect b="25022"/>
          <a:stretch>
            <a:fillRect/>
          </a:stretch>
        </p:blipFill>
        <p:spPr>
          <a:xfrm rot="10800000" flipH="1">
            <a:off x="6245661" y="2615616"/>
            <a:ext cx="186744" cy="919302"/>
          </a:xfrm>
          <a:prstGeom prst="rect">
            <a:avLst/>
          </a:prstGeom>
        </p:spPr>
      </p:pic>
      <p:sp>
        <p:nvSpPr>
          <p:cNvPr id="25" name="TextBox 24"/>
          <p:cNvSpPr txBox="1"/>
          <p:nvPr/>
        </p:nvSpPr>
        <p:spPr>
          <a:xfrm>
            <a:off x="4105712" y="1936370"/>
            <a:ext cx="2852063" cy="646331"/>
          </a:xfrm>
          <a:prstGeom prst="rect">
            <a:avLst/>
          </a:prstGeom>
          <a:noFill/>
        </p:spPr>
        <p:txBody>
          <a:bodyPr wrap="none" rtlCol="0">
            <a:spAutoFit/>
          </a:bodyPr>
          <a:lstStyle/>
          <a:p>
            <a:r>
              <a:rPr lang="en-US" sz="3600" dirty="0">
                <a:latin typeface="Arial" pitchFamily="34" charset="0"/>
                <a:cs typeface="Arial" pitchFamily="34" charset="0"/>
              </a:rPr>
              <a:t>Career paths</a:t>
            </a:r>
            <a:endParaRPr lang="ru-RU" sz="3600" dirty="0">
              <a:latin typeface="Arial" pitchFamily="34" charset="0"/>
              <a:cs typeface="Arial" pitchFamily="34" charset="0"/>
            </a:endParaRPr>
          </a:p>
        </p:txBody>
      </p:sp>
      <p:sp>
        <p:nvSpPr>
          <p:cNvPr id="26" name="TextBox 25">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27" name="TextBox 26">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6</a:t>
            </a:r>
          </a:p>
        </p:txBody>
      </p:sp>
      <p:cxnSp>
        <p:nvCxnSpPr>
          <p:cNvPr id="28" name="Прямая соединительная линия 27">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pic>
        <p:nvPicPr>
          <p:cNvPr id="31" name="Рисунок 30" descr="Mask group (6).png"/>
          <p:cNvPicPr>
            <a:picLocks noChangeAspect="1"/>
          </p:cNvPicPr>
          <p:nvPr/>
        </p:nvPicPr>
        <p:blipFill>
          <a:blip r:embed="rId3"/>
          <a:stretch>
            <a:fillRect/>
          </a:stretch>
        </p:blipFill>
        <p:spPr>
          <a:xfrm>
            <a:off x="504181" y="5334796"/>
            <a:ext cx="881378" cy="1122410"/>
          </a:xfrm>
          <a:prstGeom prst="rect">
            <a:avLst/>
          </a:prstGeom>
        </p:spPr>
      </p:pic>
      <p:sp>
        <p:nvSpPr>
          <p:cNvPr id="32" name="Скругленный прямоугольник 31">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solidFill>
            <a:schemeClr val="bg1"/>
          </a:solid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34" name="TextBox 33">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35" name="TextBox 34">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36" name="Рисунок 35" descr="Mask group(2).png"/>
          <p:cNvPicPr>
            <a:picLocks noChangeAspect="1"/>
          </p:cNvPicPr>
          <p:nvPr/>
        </p:nvPicPr>
        <p:blipFill>
          <a:blip r:embed="rId4"/>
          <a:stretch>
            <a:fillRect/>
          </a:stretch>
        </p:blipFill>
        <p:spPr>
          <a:xfrm>
            <a:off x="9350999" y="247379"/>
            <a:ext cx="2093349" cy="767016"/>
          </a:xfrm>
          <a:prstGeom prst="rect">
            <a:avLst/>
          </a:prstGeom>
        </p:spPr>
      </p:pic>
    </p:spTree>
  </p:cSld>
  <p:clrMapOvr>
    <a:masterClrMapping/>
  </p:clrMapOvr>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Рисунок 16" descr="сетка(3).png"/>
          <p:cNvPicPr>
            <a:picLocks noChangeAspect="1"/>
          </p:cNvPicPr>
          <p:nvPr/>
        </p:nvPicPr>
        <p:blipFill>
          <a:blip r:embed="rId2"/>
          <a:stretch>
            <a:fillRect/>
          </a:stretch>
        </p:blipFill>
        <p:spPr>
          <a:xfrm>
            <a:off x="5880239" y="-159026"/>
            <a:ext cx="7594321" cy="7017026"/>
          </a:xfrm>
          <a:prstGeom prst="rect">
            <a:avLst/>
          </a:prstGeom>
        </p:spPr>
      </p:pic>
      <p:sp>
        <p:nvSpPr>
          <p:cNvPr id="9" name="TextBox 8">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10" name="TextBox 9">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7</a:t>
            </a:r>
          </a:p>
        </p:txBody>
      </p:sp>
      <p:cxnSp>
        <p:nvCxnSpPr>
          <p:cNvPr id="11" name="Прямая соединительная линия 10">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sp>
        <p:nvSpPr>
          <p:cNvPr id="12" name="TextBox 11">
            <a:extLst>
              <a:ext uri="{FF2B5EF4-FFF2-40B4-BE49-F238E27FC236}">
                <a16:creationId xmlns:a16="http://schemas.microsoft.com/office/drawing/2014/main" id="{A38F4383-6B0B-68F0-12AB-163F889436A5}"/>
              </a:ext>
            </a:extLst>
          </p:cNvPr>
          <p:cNvSpPr txBox="1"/>
          <p:nvPr/>
        </p:nvSpPr>
        <p:spPr>
          <a:xfrm>
            <a:off x="888408" y="1079009"/>
            <a:ext cx="10589649" cy="646331"/>
          </a:xfrm>
          <a:prstGeom prst="rect">
            <a:avLst/>
          </a:prstGeom>
          <a:noFill/>
        </p:spPr>
        <p:txBody>
          <a:bodyPr wrap="square" rtlCol="0">
            <a:spAutoFit/>
          </a:bodyPr>
          <a:lstStyle/>
          <a:p>
            <a:pPr algn="ctr"/>
            <a:r>
              <a:rPr lang="ru-RU" sz="3600" b="1" dirty="0">
                <a:solidFill>
                  <a:srgbClr val="FA4012"/>
                </a:solidFill>
                <a:latin typeface="Arial" panose="020B0604020202020204" pitchFamily="34" charset="0"/>
                <a:cs typeface="Arial" panose="020B0604020202020204" pitchFamily="34" charset="0"/>
              </a:rPr>
              <a:t> </a:t>
            </a:r>
            <a:r>
              <a:rPr lang="en-US" sz="3600" b="1" dirty="0">
                <a:solidFill>
                  <a:srgbClr val="FA4012"/>
                </a:solidFill>
                <a:latin typeface="Arial" panose="020B0604020202020204" pitchFamily="34" charset="0"/>
                <a:cs typeface="Arial" panose="020B0604020202020204" pitchFamily="34" charset="0"/>
              </a:rPr>
              <a:t>Example of a slide with text</a:t>
            </a:r>
            <a:endParaRPr lang="ru-RU" sz="3600" b="1" dirty="0">
              <a:solidFill>
                <a:srgbClr val="FA4012"/>
              </a:solidFill>
              <a:latin typeface="Arial" panose="020B0604020202020204" pitchFamily="34" charset="0"/>
              <a:cs typeface="Arial" panose="020B0604020202020204" pitchFamily="34" charset="0"/>
            </a:endParaRPr>
          </a:p>
        </p:txBody>
      </p:sp>
      <p:sp>
        <p:nvSpPr>
          <p:cNvPr id="14" name="Прямоугольник 13"/>
          <p:cNvSpPr/>
          <p:nvPr/>
        </p:nvSpPr>
        <p:spPr>
          <a:xfrm>
            <a:off x="295669" y="1915840"/>
            <a:ext cx="9381731" cy="830997"/>
          </a:xfrm>
          <a:prstGeom prst="rect">
            <a:avLst/>
          </a:prstGeom>
        </p:spPr>
        <p:txBody>
          <a:bodyPr wrap="square">
            <a:spAutoFit/>
          </a:bodyPr>
          <a:lstStyle/>
          <a:p>
            <a:r>
              <a:rPr lang="en-US" sz="1600" dirty="0">
                <a:solidFill>
                  <a:srgbClr val="FF0000"/>
                </a:solidFill>
                <a:latin typeface="Arial" pitchFamily="34" charset="0"/>
                <a:cs typeface="Arial" pitchFamily="34" charset="0"/>
              </a:rPr>
              <a:t>The Institute of Economics (INEC)</a:t>
            </a:r>
            <a:r>
              <a:rPr lang="en-US" sz="1600" dirty="0">
                <a:latin typeface="Arial" pitchFamily="34" charset="0"/>
                <a:cs typeface="Arial" pitchFamily="34" charset="0"/>
              </a:rPr>
              <a:t>,</a:t>
            </a:r>
            <a:r>
              <a:rPr lang="en-US" sz="1600" dirty="0">
                <a:solidFill>
                  <a:srgbClr val="FF0000"/>
                </a:solidFill>
                <a:latin typeface="Arial" pitchFamily="34" charset="0"/>
                <a:cs typeface="Arial" pitchFamily="34" charset="0"/>
              </a:rPr>
              <a:t> </a:t>
            </a:r>
            <a:r>
              <a:rPr lang="en-US" sz="1600" dirty="0">
                <a:latin typeface="Arial" pitchFamily="34" charset="0"/>
                <a:cs typeface="Arial" pitchFamily="34" charset="0"/>
              </a:rPr>
              <a:t>created in 2014, was designed to provide a qualitatively new level of education and research development in the field of economics, finance, management and entrepreneurship at </a:t>
            </a:r>
            <a:r>
              <a:rPr lang="en-US" sz="1600" dirty="0" err="1">
                <a:latin typeface="Arial" pitchFamily="34" charset="0"/>
                <a:cs typeface="Arial" pitchFamily="34" charset="0"/>
              </a:rPr>
              <a:t>Lobachevsky</a:t>
            </a:r>
            <a:r>
              <a:rPr lang="en-US" sz="1600" dirty="0">
                <a:latin typeface="Arial" pitchFamily="34" charset="0"/>
                <a:cs typeface="Arial" pitchFamily="34" charset="0"/>
              </a:rPr>
              <a:t> University.</a:t>
            </a:r>
            <a:endParaRPr lang="ru-RU" sz="1600" dirty="0">
              <a:latin typeface="Arial" pitchFamily="34" charset="0"/>
              <a:cs typeface="Arial" pitchFamily="34" charset="0"/>
            </a:endParaRPr>
          </a:p>
        </p:txBody>
      </p:sp>
      <p:sp>
        <p:nvSpPr>
          <p:cNvPr id="15" name="Прямоугольник 14"/>
          <p:cNvSpPr/>
          <p:nvPr/>
        </p:nvSpPr>
        <p:spPr>
          <a:xfrm>
            <a:off x="295668" y="2939177"/>
            <a:ext cx="9753207" cy="1323439"/>
          </a:xfrm>
          <a:prstGeom prst="rect">
            <a:avLst/>
          </a:prstGeom>
        </p:spPr>
        <p:txBody>
          <a:bodyPr wrap="square">
            <a:spAutoFit/>
          </a:bodyPr>
          <a:lstStyle/>
          <a:p>
            <a:r>
              <a:rPr lang="en-US" sz="1600" dirty="0">
                <a:latin typeface="Arial" pitchFamily="34" charset="0"/>
                <a:cs typeface="Arial" pitchFamily="34" charset="0"/>
              </a:rPr>
              <a:t>INEC was created through the merger of three faculties - the Faculty of Economics, the Faculty of Finance and the Faculty of Management and Entrepreneurship.</a:t>
            </a:r>
          </a:p>
          <a:p>
            <a:r>
              <a:rPr lang="en-US" sz="1600" dirty="0">
                <a:latin typeface="Arial" pitchFamily="34" charset="0"/>
                <a:cs typeface="Arial" pitchFamily="34" charset="0"/>
              </a:rPr>
              <a:t>This decision became a part of the </a:t>
            </a:r>
            <a:r>
              <a:rPr lang="en-US" sz="1600" dirty="0" err="1">
                <a:latin typeface="Arial" pitchFamily="34" charset="0"/>
                <a:cs typeface="Arial" pitchFamily="34" charset="0"/>
              </a:rPr>
              <a:t>Lobachevsky</a:t>
            </a:r>
            <a:r>
              <a:rPr lang="en-US" sz="1600" dirty="0">
                <a:latin typeface="Arial" pitchFamily="34" charset="0"/>
                <a:cs typeface="Arial" pitchFamily="34" charset="0"/>
              </a:rPr>
              <a:t> University Competitiveness Enhancement Program. </a:t>
            </a:r>
          </a:p>
          <a:p>
            <a:r>
              <a:rPr lang="en-US" sz="1600" dirty="0">
                <a:latin typeface="Arial" pitchFamily="34" charset="0"/>
                <a:cs typeface="Arial" pitchFamily="34" charset="0"/>
              </a:rPr>
              <a:t>The main goal was to optimize the structure and concentrate efforts on development</a:t>
            </a:r>
          </a:p>
          <a:p>
            <a:r>
              <a:rPr lang="en-US" sz="1600" dirty="0">
                <a:latin typeface="Arial" pitchFamily="34" charset="0"/>
                <a:cs typeface="Arial" pitchFamily="34" charset="0"/>
              </a:rPr>
              <a:t>of scientific and educational activity in the field of socio-economic sciences.</a:t>
            </a:r>
            <a:endParaRPr lang="ru-RU" sz="1600" dirty="0">
              <a:latin typeface="Arial" pitchFamily="34" charset="0"/>
              <a:cs typeface="Arial" pitchFamily="34" charset="0"/>
            </a:endParaRPr>
          </a:p>
        </p:txBody>
      </p:sp>
      <p:sp>
        <p:nvSpPr>
          <p:cNvPr id="16" name="Скругленный прямоугольник 15">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solidFill>
            <a:schemeClr val="bg1"/>
          </a:solid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18" name="TextBox 17">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19" name="TextBox 18">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20" name="Рисунок 19" descr="Mask group(2).png"/>
          <p:cNvPicPr>
            <a:picLocks noChangeAspect="1"/>
          </p:cNvPicPr>
          <p:nvPr/>
        </p:nvPicPr>
        <p:blipFill>
          <a:blip r:embed="rId3"/>
          <a:stretch>
            <a:fillRect/>
          </a:stretch>
        </p:blipFill>
        <p:spPr>
          <a:xfrm>
            <a:off x="9350999" y="247379"/>
            <a:ext cx="2093349" cy="767016"/>
          </a:xfrm>
          <a:prstGeom prst="rect">
            <a:avLst/>
          </a:prstGeom>
        </p:spPr>
      </p:pic>
    </p:spTree>
  </p:cSld>
  <p:clrMapOvr>
    <a:masterClrMapping/>
  </p:clrMapOvr>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10" name="TextBox 9">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8</a:t>
            </a:r>
          </a:p>
        </p:txBody>
      </p:sp>
      <p:cxnSp>
        <p:nvCxnSpPr>
          <p:cNvPr id="11" name="Прямая соединительная линия 10">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sp>
        <p:nvSpPr>
          <p:cNvPr id="12" name="TextBox 11">
            <a:extLst>
              <a:ext uri="{FF2B5EF4-FFF2-40B4-BE49-F238E27FC236}">
                <a16:creationId xmlns:a16="http://schemas.microsoft.com/office/drawing/2014/main" id="{A38F4383-6B0B-68F0-12AB-163F889436A5}"/>
              </a:ext>
            </a:extLst>
          </p:cNvPr>
          <p:cNvSpPr txBox="1"/>
          <p:nvPr/>
        </p:nvSpPr>
        <p:spPr>
          <a:xfrm>
            <a:off x="888408" y="1079009"/>
            <a:ext cx="10589649" cy="646331"/>
          </a:xfrm>
          <a:prstGeom prst="rect">
            <a:avLst/>
          </a:prstGeom>
          <a:noFill/>
        </p:spPr>
        <p:txBody>
          <a:bodyPr wrap="square" rtlCol="0">
            <a:spAutoFit/>
          </a:bodyPr>
          <a:lstStyle/>
          <a:p>
            <a:pPr algn="ctr"/>
            <a:r>
              <a:rPr lang="ru-RU" sz="3600" b="1" dirty="0">
                <a:solidFill>
                  <a:srgbClr val="FA4012"/>
                </a:solidFill>
                <a:latin typeface="Arial" panose="020B0604020202020204" pitchFamily="34" charset="0"/>
                <a:cs typeface="Arial" panose="020B0604020202020204" pitchFamily="34" charset="0"/>
              </a:rPr>
              <a:t> </a:t>
            </a:r>
            <a:r>
              <a:rPr lang="en-US" sz="3600" b="1" dirty="0">
                <a:solidFill>
                  <a:srgbClr val="FA4012"/>
                </a:solidFill>
                <a:latin typeface="Arial" panose="020B0604020202020204" pitchFamily="34" charset="0"/>
                <a:cs typeface="Arial" panose="020B0604020202020204" pitchFamily="34" charset="0"/>
              </a:rPr>
              <a:t>Example of a slide with text</a:t>
            </a:r>
            <a:endParaRPr lang="ru-RU" sz="3600" b="1" dirty="0">
              <a:solidFill>
                <a:srgbClr val="FA4012"/>
              </a:solidFill>
              <a:latin typeface="Arial" panose="020B0604020202020204" pitchFamily="34" charset="0"/>
              <a:cs typeface="Arial" panose="020B0604020202020204" pitchFamily="34" charset="0"/>
            </a:endParaRPr>
          </a:p>
        </p:txBody>
      </p:sp>
      <p:sp>
        <p:nvSpPr>
          <p:cNvPr id="15" name="Прямоугольник 14"/>
          <p:cNvSpPr/>
          <p:nvPr/>
        </p:nvSpPr>
        <p:spPr>
          <a:xfrm>
            <a:off x="504181" y="1967948"/>
            <a:ext cx="11182389" cy="1323439"/>
          </a:xfrm>
          <a:prstGeom prst="rect">
            <a:avLst/>
          </a:prstGeom>
        </p:spPr>
        <p:txBody>
          <a:bodyPr wrap="square">
            <a:spAutoFit/>
          </a:bodyPr>
          <a:lstStyle/>
          <a:p>
            <a:r>
              <a:rPr lang="en-US" sz="1600" dirty="0">
                <a:latin typeface="Arial" pitchFamily="34" charset="0"/>
                <a:cs typeface="Arial" pitchFamily="34" charset="0"/>
              </a:rPr>
              <a:t>INEC concentrates the rich experience formed by its teaching staff over many years, and at the same time it reveres the traditions that were established many decades ago. The training of personnel at </a:t>
            </a:r>
            <a:r>
              <a:rPr lang="en-US" sz="1600" dirty="0" err="1">
                <a:latin typeface="Arial" pitchFamily="34" charset="0"/>
                <a:cs typeface="Arial" pitchFamily="34" charset="0"/>
              </a:rPr>
              <a:t>Lobachevsky</a:t>
            </a:r>
            <a:r>
              <a:rPr lang="en-US" sz="1600" dirty="0">
                <a:latin typeface="Arial" pitchFamily="34" charset="0"/>
                <a:cs typeface="Arial" pitchFamily="34" charset="0"/>
              </a:rPr>
              <a:t> University in the field of economics dates back to September 1, 1959, and teaching in finance has been successfully implemented for more than 15 years. The Faculty of Management and Entrepreneurship, opened in 1994, became the first faculty in the country and was awarded the Nizhny Novgorod City Prize for training in-demand personnel in the context of socio-economic reforms. </a:t>
            </a:r>
            <a:endParaRPr lang="ru-RU" sz="1600" dirty="0">
              <a:latin typeface="Arial" pitchFamily="34" charset="0"/>
              <a:cs typeface="Arial" pitchFamily="34" charset="0"/>
            </a:endParaRPr>
          </a:p>
        </p:txBody>
      </p:sp>
      <p:pic>
        <p:nvPicPr>
          <p:cNvPr id="14" name="Рисунок 13" descr="Group 4(1).png"/>
          <p:cNvPicPr>
            <a:picLocks noChangeAspect="1"/>
          </p:cNvPicPr>
          <p:nvPr/>
        </p:nvPicPr>
        <p:blipFill>
          <a:blip r:embed="rId2"/>
          <a:stretch>
            <a:fillRect/>
          </a:stretch>
        </p:blipFill>
        <p:spPr>
          <a:xfrm>
            <a:off x="-79515" y="3971960"/>
            <a:ext cx="12380844" cy="4684918"/>
          </a:xfrm>
          <a:prstGeom prst="rect">
            <a:avLst/>
          </a:prstGeom>
        </p:spPr>
      </p:pic>
      <p:sp>
        <p:nvSpPr>
          <p:cNvPr id="16" name="Скругленный прямоугольник 15">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17" name="TextBox 16">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18" name="TextBox 17">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19" name="Рисунок 18" descr="Mask group(2).png"/>
          <p:cNvPicPr>
            <a:picLocks noChangeAspect="1"/>
          </p:cNvPicPr>
          <p:nvPr/>
        </p:nvPicPr>
        <p:blipFill>
          <a:blip r:embed="rId3"/>
          <a:stretch>
            <a:fillRect/>
          </a:stretch>
        </p:blipFill>
        <p:spPr>
          <a:xfrm>
            <a:off x="9350999" y="247379"/>
            <a:ext cx="2093349" cy="767016"/>
          </a:xfrm>
          <a:prstGeom prst="rect">
            <a:avLst/>
          </a:prstGeom>
        </p:spPr>
      </p:pic>
    </p:spTree>
  </p:cSld>
  <p:clrMapOvr>
    <a:masterClrMapping/>
  </p:clrMapOv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3195206" y="1135947"/>
            <a:ext cx="6135013" cy="646331"/>
          </a:xfrm>
          <a:prstGeom prst="rect">
            <a:avLst/>
          </a:prstGeom>
          <a:noFill/>
        </p:spPr>
        <p:txBody>
          <a:bodyPr wrap="none" rtlCol="0">
            <a:spAutoFit/>
          </a:bodyPr>
          <a:lstStyle/>
          <a:p>
            <a:r>
              <a:rPr lang="en-US" sz="3600" b="1" dirty="0">
                <a:solidFill>
                  <a:srgbClr val="FA4012"/>
                </a:solidFill>
                <a:latin typeface="Arial" pitchFamily="34" charset="0"/>
                <a:cs typeface="Arial" pitchFamily="34" charset="0"/>
              </a:rPr>
              <a:t>Example of listed materials</a:t>
            </a:r>
            <a:endParaRPr lang="ru-RU" sz="3600" b="1" dirty="0">
              <a:solidFill>
                <a:srgbClr val="FA4012"/>
              </a:solidFill>
              <a:latin typeface="Arial" pitchFamily="34" charset="0"/>
              <a:cs typeface="Arial" pitchFamily="34" charset="0"/>
            </a:endParaRPr>
          </a:p>
        </p:txBody>
      </p:sp>
      <p:sp>
        <p:nvSpPr>
          <p:cNvPr id="13" name="TextBox 12"/>
          <p:cNvSpPr txBox="1"/>
          <p:nvPr/>
        </p:nvSpPr>
        <p:spPr>
          <a:xfrm>
            <a:off x="976162" y="2200261"/>
            <a:ext cx="7444859" cy="400110"/>
          </a:xfrm>
          <a:prstGeom prst="rect">
            <a:avLst/>
          </a:prstGeom>
          <a:noFill/>
        </p:spPr>
        <p:txBody>
          <a:bodyPr wrap="none" rtlCol="0">
            <a:spAutoFit/>
          </a:bodyPr>
          <a:lstStyle/>
          <a:p>
            <a:r>
              <a:rPr lang="en-US" sz="2000" dirty="0">
                <a:latin typeface="Arial" pitchFamily="34" charset="0"/>
                <a:cs typeface="Arial" pitchFamily="34" charset="0"/>
              </a:rPr>
              <a:t>Professional Retraining Programs to obtain IT skills for Students</a:t>
            </a:r>
            <a:endParaRPr lang="ru-RU" sz="2000" dirty="0">
              <a:latin typeface="Arial" pitchFamily="34" charset="0"/>
              <a:cs typeface="Arial" pitchFamily="34" charset="0"/>
            </a:endParaRPr>
          </a:p>
        </p:txBody>
      </p:sp>
      <p:sp>
        <p:nvSpPr>
          <p:cNvPr id="14" name="TextBox 13"/>
          <p:cNvSpPr txBox="1"/>
          <p:nvPr/>
        </p:nvSpPr>
        <p:spPr>
          <a:xfrm>
            <a:off x="976162" y="2721993"/>
            <a:ext cx="8736687" cy="400110"/>
          </a:xfrm>
          <a:prstGeom prst="rect">
            <a:avLst/>
          </a:prstGeom>
          <a:noFill/>
        </p:spPr>
        <p:txBody>
          <a:bodyPr wrap="none" rtlCol="0">
            <a:spAutoFit/>
          </a:bodyPr>
          <a:lstStyle/>
          <a:p>
            <a:r>
              <a:rPr lang="en-US" sz="2000" dirty="0">
                <a:latin typeface="Arial" pitchFamily="34" charset="0"/>
                <a:cs typeface="Arial" pitchFamily="34" charset="0"/>
              </a:rPr>
              <a:t>Studying artificial intelligence and neural networks for professional activities</a:t>
            </a:r>
            <a:endParaRPr lang="ru-RU" sz="2000" dirty="0">
              <a:latin typeface="Arial" pitchFamily="34" charset="0"/>
              <a:cs typeface="Arial" pitchFamily="34" charset="0"/>
            </a:endParaRPr>
          </a:p>
        </p:txBody>
      </p:sp>
      <p:sp>
        <p:nvSpPr>
          <p:cNvPr id="15" name="TextBox 14"/>
          <p:cNvSpPr txBox="1"/>
          <p:nvPr/>
        </p:nvSpPr>
        <p:spPr>
          <a:xfrm>
            <a:off x="976162" y="3275991"/>
            <a:ext cx="1725152" cy="400110"/>
          </a:xfrm>
          <a:prstGeom prst="rect">
            <a:avLst/>
          </a:prstGeom>
          <a:noFill/>
        </p:spPr>
        <p:txBody>
          <a:bodyPr wrap="none" rtlCol="0">
            <a:spAutoFit/>
          </a:bodyPr>
          <a:lstStyle/>
          <a:p>
            <a:r>
              <a:rPr lang="en-US" sz="2000" dirty="0">
                <a:latin typeface="Arial" pitchFamily="34" charset="0"/>
                <a:cs typeface="Arial" pitchFamily="34" charset="0"/>
              </a:rPr>
              <a:t>Legal training</a:t>
            </a:r>
            <a:endParaRPr lang="ru-RU" sz="2000" dirty="0">
              <a:latin typeface="Arial" pitchFamily="34" charset="0"/>
              <a:cs typeface="Arial" pitchFamily="34" charset="0"/>
            </a:endParaRPr>
          </a:p>
        </p:txBody>
      </p:sp>
      <p:sp>
        <p:nvSpPr>
          <p:cNvPr id="16" name="TextBox 15"/>
          <p:cNvSpPr txBox="1"/>
          <p:nvPr/>
        </p:nvSpPr>
        <p:spPr>
          <a:xfrm>
            <a:off x="976162" y="3818774"/>
            <a:ext cx="5671745" cy="400110"/>
          </a:xfrm>
          <a:prstGeom prst="rect">
            <a:avLst/>
          </a:prstGeom>
          <a:noFill/>
        </p:spPr>
        <p:txBody>
          <a:bodyPr wrap="none" rtlCol="0">
            <a:spAutoFit/>
          </a:bodyPr>
          <a:lstStyle/>
          <a:p>
            <a:r>
              <a:rPr lang="en-US" sz="2000" dirty="0">
                <a:latin typeface="Arial" pitchFamily="34" charset="0"/>
                <a:cs typeface="Arial" pitchFamily="34" charset="0"/>
              </a:rPr>
              <a:t>Gaining practical experience through internships</a:t>
            </a:r>
            <a:endParaRPr lang="ru-RU" sz="2000" dirty="0">
              <a:latin typeface="Arial" pitchFamily="34" charset="0"/>
              <a:cs typeface="Arial" pitchFamily="34" charset="0"/>
            </a:endParaRPr>
          </a:p>
        </p:txBody>
      </p:sp>
      <p:sp>
        <p:nvSpPr>
          <p:cNvPr id="17" name="TextBox 16"/>
          <p:cNvSpPr txBox="1"/>
          <p:nvPr/>
        </p:nvSpPr>
        <p:spPr>
          <a:xfrm>
            <a:off x="976162" y="4344387"/>
            <a:ext cx="7279557" cy="400110"/>
          </a:xfrm>
          <a:prstGeom prst="rect">
            <a:avLst/>
          </a:prstGeom>
          <a:noFill/>
        </p:spPr>
        <p:txBody>
          <a:bodyPr wrap="none" rtlCol="0">
            <a:spAutoFit/>
          </a:bodyPr>
          <a:lstStyle/>
          <a:p>
            <a:r>
              <a:rPr lang="en-US" sz="2000" dirty="0">
                <a:latin typeface="Arial" pitchFamily="34" charset="0"/>
                <a:cs typeface="Arial" pitchFamily="34" charset="0"/>
              </a:rPr>
              <a:t>Implementation of student social and entrepreneurial initiatives</a:t>
            </a:r>
            <a:endParaRPr lang="ru-RU" sz="2000" dirty="0">
              <a:latin typeface="Arial" pitchFamily="34" charset="0"/>
              <a:cs typeface="Arial" pitchFamily="34" charset="0"/>
            </a:endParaRPr>
          </a:p>
        </p:txBody>
      </p:sp>
      <p:sp>
        <p:nvSpPr>
          <p:cNvPr id="18" name="TextBox 17"/>
          <p:cNvSpPr txBox="1"/>
          <p:nvPr/>
        </p:nvSpPr>
        <p:spPr>
          <a:xfrm>
            <a:off x="976162" y="4830770"/>
            <a:ext cx="5198859" cy="400110"/>
          </a:xfrm>
          <a:prstGeom prst="rect">
            <a:avLst/>
          </a:prstGeom>
          <a:noFill/>
        </p:spPr>
        <p:txBody>
          <a:bodyPr wrap="none" rtlCol="0">
            <a:spAutoFit/>
          </a:bodyPr>
          <a:lstStyle/>
          <a:p>
            <a:r>
              <a:rPr lang="en-US" sz="2000" dirty="0">
                <a:latin typeface="Arial" pitchFamily="34" charset="0"/>
                <a:cs typeface="Arial" pitchFamily="34" charset="0"/>
              </a:rPr>
              <a:t>Development of financial literacy of students</a:t>
            </a:r>
            <a:endParaRPr lang="ru-RU" sz="2000" dirty="0">
              <a:latin typeface="Arial" pitchFamily="34" charset="0"/>
              <a:cs typeface="Arial" pitchFamily="34" charset="0"/>
            </a:endParaRPr>
          </a:p>
        </p:txBody>
      </p:sp>
      <p:sp>
        <p:nvSpPr>
          <p:cNvPr id="19" name="TextBox 18"/>
          <p:cNvSpPr txBox="1"/>
          <p:nvPr/>
        </p:nvSpPr>
        <p:spPr>
          <a:xfrm>
            <a:off x="976162" y="5394974"/>
            <a:ext cx="7447873" cy="400110"/>
          </a:xfrm>
          <a:prstGeom prst="rect">
            <a:avLst/>
          </a:prstGeom>
          <a:noFill/>
        </p:spPr>
        <p:txBody>
          <a:bodyPr wrap="none" rtlCol="0">
            <a:spAutoFit/>
          </a:bodyPr>
          <a:lstStyle/>
          <a:p>
            <a:r>
              <a:rPr lang="en-US" sz="2000" dirty="0">
                <a:latin typeface="Arial" pitchFamily="34" charset="0"/>
                <a:cs typeface="Arial" pitchFamily="34" charset="0"/>
              </a:rPr>
              <a:t>Distance learning programs for Bachelor's and Master's degrees</a:t>
            </a:r>
            <a:endParaRPr lang="ru-RU" sz="2000" dirty="0">
              <a:latin typeface="Arial" pitchFamily="34" charset="0"/>
              <a:cs typeface="Arial" pitchFamily="34" charset="0"/>
            </a:endParaRPr>
          </a:p>
        </p:txBody>
      </p:sp>
      <p:sp>
        <p:nvSpPr>
          <p:cNvPr id="31" name="TextBox 30">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32" name="TextBox 31">
            <a:extLst>
              <a:ext uri="{FF2B5EF4-FFF2-40B4-BE49-F238E27FC236}">
                <a16:creationId xmlns:a16="http://schemas.microsoft.com/office/drawing/2014/main" id="{E0DA38D7-0800-AA49-ECE4-50CE9CC58497}"/>
              </a:ext>
            </a:extLst>
          </p:cNvPr>
          <p:cNvSpPr txBox="1"/>
          <p:nvPr/>
        </p:nvSpPr>
        <p:spPr>
          <a:xfrm>
            <a:off x="11665371" y="6314419"/>
            <a:ext cx="30777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9</a:t>
            </a:r>
          </a:p>
        </p:txBody>
      </p:sp>
      <p:cxnSp>
        <p:nvCxnSpPr>
          <p:cNvPr id="33" name="Прямая соединительная линия 32">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pic>
        <p:nvPicPr>
          <p:cNvPr id="34" name="Рисунок 33" descr="Ellipse 1.png"/>
          <p:cNvPicPr>
            <a:picLocks noChangeAspect="1"/>
          </p:cNvPicPr>
          <p:nvPr/>
        </p:nvPicPr>
        <p:blipFill>
          <a:blip r:embed="rId2"/>
          <a:stretch>
            <a:fillRect/>
          </a:stretch>
        </p:blipFill>
        <p:spPr>
          <a:xfrm>
            <a:off x="642485" y="3908143"/>
            <a:ext cx="221372" cy="221372"/>
          </a:xfrm>
          <a:prstGeom prst="rect">
            <a:avLst/>
          </a:prstGeom>
        </p:spPr>
      </p:pic>
      <p:pic>
        <p:nvPicPr>
          <p:cNvPr id="35" name="Рисунок 34" descr="Ellipse 1.png"/>
          <p:cNvPicPr>
            <a:picLocks noChangeAspect="1"/>
          </p:cNvPicPr>
          <p:nvPr/>
        </p:nvPicPr>
        <p:blipFill>
          <a:blip r:embed="rId2"/>
          <a:stretch>
            <a:fillRect/>
          </a:stretch>
        </p:blipFill>
        <p:spPr>
          <a:xfrm>
            <a:off x="642485" y="3365360"/>
            <a:ext cx="221372" cy="221372"/>
          </a:xfrm>
          <a:prstGeom prst="rect">
            <a:avLst/>
          </a:prstGeom>
        </p:spPr>
      </p:pic>
      <p:pic>
        <p:nvPicPr>
          <p:cNvPr id="36" name="Рисунок 35" descr="Ellipse 1.png"/>
          <p:cNvPicPr>
            <a:picLocks noChangeAspect="1"/>
          </p:cNvPicPr>
          <p:nvPr/>
        </p:nvPicPr>
        <p:blipFill>
          <a:blip r:embed="rId2"/>
          <a:stretch>
            <a:fillRect/>
          </a:stretch>
        </p:blipFill>
        <p:spPr>
          <a:xfrm>
            <a:off x="642485" y="2811362"/>
            <a:ext cx="221372" cy="221372"/>
          </a:xfrm>
          <a:prstGeom prst="rect">
            <a:avLst/>
          </a:prstGeom>
        </p:spPr>
      </p:pic>
      <p:pic>
        <p:nvPicPr>
          <p:cNvPr id="37" name="Рисунок 36" descr="Ellipse 1.png"/>
          <p:cNvPicPr>
            <a:picLocks noChangeAspect="1"/>
          </p:cNvPicPr>
          <p:nvPr/>
        </p:nvPicPr>
        <p:blipFill>
          <a:blip r:embed="rId2"/>
          <a:stretch>
            <a:fillRect/>
          </a:stretch>
        </p:blipFill>
        <p:spPr>
          <a:xfrm>
            <a:off x="642485" y="2289630"/>
            <a:ext cx="221372" cy="221372"/>
          </a:xfrm>
          <a:prstGeom prst="rect">
            <a:avLst/>
          </a:prstGeom>
        </p:spPr>
      </p:pic>
      <p:pic>
        <p:nvPicPr>
          <p:cNvPr id="38" name="Рисунок 37" descr="Ellipse 1.png"/>
          <p:cNvPicPr>
            <a:picLocks noChangeAspect="1"/>
          </p:cNvPicPr>
          <p:nvPr/>
        </p:nvPicPr>
        <p:blipFill>
          <a:blip r:embed="rId2"/>
          <a:stretch>
            <a:fillRect/>
          </a:stretch>
        </p:blipFill>
        <p:spPr>
          <a:xfrm>
            <a:off x="642485" y="4433756"/>
            <a:ext cx="221372" cy="221372"/>
          </a:xfrm>
          <a:prstGeom prst="rect">
            <a:avLst/>
          </a:prstGeom>
        </p:spPr>
      </p:pic>
      <p:pic>
        <p:nvPicPr>
          <p:cNvPr id="39" name="Рисунок 38" descr="Ellipse 1.png"/>
          <p:cNvPicPr>
            <a:picLocks noChangeAspect="1"/>
          </p:cNvPicPr>
          <p:nvPr/>
        </p:nvPicPr>
        <p:blipFill>
          <a:blip r:embed="rId2"/>
          <a:stretch>
            <a:fillRect/>
          </a:stretch>
        </p:blipFill>
        <p:spPr>
          <a:xfrm>
            <a:off x="642485" y="4920139"/>
            <a:ext cx="221372" cy="221372"/>
          </a:xfrm>
          <a:prstGeom prst="rect">
            <a:avLst/>
          </a:prstGeom>
        </p:spPr>
      </p:pic>
      <p:pic>
        <p:nvPicPr>
          <p:cNvPr id="40" name="Рисунок 39" descr="Ellipse 1.png"/>
          <p:cNvPicPr>
            <a:picLocks noChangeAspect="1"/>
          </p:cNvPicPr>
          <p:nvPr/>
        </p:nvPicPr>
        <p:blipFill>
          <a:blip r:embed="rId2"/>
          <a:stretch>
            <a:fillRect/>
          </a:stretch>
        </p:blipFill>
        <p:spPr>
          <a:xfrm>
            <a:off x="642485" y="5484343"/>
            <a:ext cx="221372" cy="221372"/>
          </a:xfrm>
          <a:prstGeom prst="rect">
            <a:avLst/>
          </a:prstGeom>
        </p:spPr>
      </p:pic>
      <p:sp>
        <p:nvSpPr>
          <p:cNvPr id="26" name="Скругленный прямоугольник 25">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27" name="TextBox 26">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28" name="TextBox 27">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29" name="Рисунок 28" descr="Mask group(2).png"/>
          <p:cNvPicPr>
            <a:picLocks noChangeAspect="1"/>
          </p:cNvPicPr>
          <p:nvPr/>
        </p:nvPicPr>
        <p:blipFill>
          <a:blip r:embed="rId3"/>
          <a:stretch>
            <a:fillRect/>
          </a:stretch>
        </p:blipFill>
        <p:spPr>
          <a:xfrm>
            <a:off x="9350999" y="247379"/>
            <a:ext cx="2093349" cy="767016"/>
          </a:xfrm>
          <a:prstGeom prst="rect">
            <a:avLst/>
          </a:prstGeom>
        </p:spPr>
      </p:pic>
    </p:spTree>
  </p:cSld>
  <p:clrMapOvr>
    <a:masterClrMapping/>
  </p:clrMapOv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 name="Скругленный прямоугольник 33">
            <a:extLst>
              <a:ext uri="{FF2B5EF4-FFF2-40B4-BE49-F238E27FC236}">
                <a16:creationId xmlns:a16="http://schemas.microsoft.com/office/drawing/2014/main" id="{CD641204-93B9-BB77-6A5C-E0F9368F96AA}"/>
              </a:ext>
            </a:extLst>
          </p:cNvPr>
          <p:cNvSpPr/>
          <p:nvPr/>
        </p:nvSpPr>
        <p:spPr>
          <a:xfrm>
            <a:off x="554246" y="3038084"/>
            <a:ext cx="5052242" cy="457461"/>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37" name="Скругленный прямоугольник 36">
            <a:extLst>
              <a:ext uri="{FF2B5EF4-FFF2-40B4-BE49-F238E27FC236}">
                <a16:creationId xmlns:a16="http://schemas.microsoft.com/office/drawing/2014/main" id="{CD641204-93B9-BB77-6A5C-E0F9368F96AA}"/>
              </a:ext>
            </a:extLst>
          </p:cNvPr>
          <p:cNvSpPr/>
          <p:nvPr/>
        </p:nvSpPr>
        <p:spPr>
          <a:xfrm>
            <a:off x="554245" y="4142913"/>
            <a:ext cx="5052243" cy="457461"/>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54" name="Скругленный прямоугольник 53">
            <a:extLst>
              <a:ext uri="{FF2B5EF4-FFF2-40B4-BE49-F238E27FC236}">
                <a16:creationId xmlns:a16="http://schemas.microsoft.com/office/drawing/2014/main" id="{CD641204-93B9-BB77-6A5C-E0F9368F96AA}"/>
              </a:ext>
            </a:extLst>
          </p:cNvPr>
          <p:cNvSpPr/>
          <p:nvPr/>
        </p:nvSpPr>
        <p:spPr>
          <a:xfrm>
            <a:off x="554246" y="5878116"/>
            <a:ext cx="5052242" cy="457461"/>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55" name="Скругленный прямоугольник 54">
            <a:extLst>
              <a:ext uri="{FF2B5EF4-FFF2-40B4-BE49-F238E27FC236}">
                <a16:creationId xmlns:a16="http://schemas.microsoft.com/office/drawing/2014/main" id="{CD641204-93B9-BB77-6A5C-E0F9368F96AA}"/>
              </a:ext>
            </a:extLst>
          </p:cNvPr>
          <p:cNvSpPr/>
          <p:nvPr/>
        </p:nvSpPr>
        <p:spPr>
          <a:xfrm>
            <a:off x="6504949" y="2000547"/>
            <a:ext cx="5099868" cy="457461"/>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56" name="Скругленный прямоугольник 55">
            <a:extLst>
              <a:ext uri="{FF2B5EF4-FFF2-40B4-BE49-F238E27FC236}">
                <a16:creationId xmlns:a16="http://schemas.microsoft.com/office/drawing/2014/main" id="{CD641204-93B9-BB77-6A5C-E0F9368F96AA}"/>
              </a:ext>
            </a:extLst>
          </p:cNvPr>
          <p:cNvSpPr/>
          <p:nvPr/>
        </p:nvSpPr>
        <p:spPr>
          <a:xfrm>
            <a:off x="6469430" y="4515722"/>
            <a:ext cx="5135386" cy="714934"/>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57" name="Скругленный прямоугольник 56">
            <a:extLst>
              <a:ext uri="{FF2B5EF4-FFF2-40B4-BE49-F238E27FC236}">
                <a16:creationId xmlns:a16="http://schemas.microsoft.com/office/drawing/2014/main" id="{CD641204-93B9-BB77-6A5C-E0F9368F96AA}"/>
              </a:ext>
            </a:extLst>
          </p:cNvPr>
          <p:cNvSpPr/>
          <p:nvPr/>
        </p:nvSpPr>
        <p:spPr>
          <a:xfrm>
            <a:off x="6494831" y="5662978"/>
            <a:ext cx="5109986" cy="714934"/>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31" name="Скругленный прямоугольник 30">
            <a:extLst>
              <a:ext uri="{FF2B5EF4-FFF2-40B4-BE49-F238E27FC236}">
                <a16:creationId xmlns:a16="http://schemas.microsoft.com/office/drawing/2014/main" id="{CD641204-93B9-BB77-6A5C-E0F9368F96AA}"/>
              </a:ext>
            </a:extLst>
          </p:cNvPr>
          <p:cNvSpPr/>
          <p:nvPr/>
        </p:nvSpPr>
        <p:spPr>
          <a:xfrm>
            <a:off x="554245" y="1992080"/>
            <a:ext cx="5052243" cy="457461"/>
          </a:xfrm>
          <a:prstGeom prst="roundRect">
            <a:avLst/>
          </a:prstGeom>
          <a:ln/>
        </p:spPr>
        <p:style>
          <a:lnRef idx="2">
            <a:schemeClr val="accent1"/>
          </a:lnRef>
          <a:fillRef idx="1">
            <a:schemeClr val="lt1"/>
          </a:fillRef>
          <a:effectRef idx="0">
            <a:schemeClr val="accent1"/>
          </a:effectRef>
          <a:fontRef idx="minor">
            <a:schemeClr val="dk1"/>
          </a:fontRef>
        </p:style>
        <p:txBody>
          <a:bodyPr rtlCol="0" anchor="ctr"/>
          <a:lstStyle/>
          <a:p>
            <a:pPr algn="ctr"/>
            <a:endParaRPr lang="ru-RU"/>
          </a:p>
        </p:txBody>
      </p:sp>
      <p:sp>
        <p:nvSpPr>
          <p:cNvPr id="24" name="TextBox 23">
            <a:extLst>
              <a:ext uri="{FF2B5EF4-FFF2-40B4-BE49-F238E27FC236}">
                <a16:creationId xmlns:a16="http://schemas.microsoft.com/office/drawing/2014/main" id="{6C9D01A4-6E2C-EF8C-6F65-8AA257C8435F}"/>
              </a:ext>
            </a:extLst>
          </p:cNvPr>
          <p:cNvSpPr txBox="1"/>
          <p:nvPr/>
        </p:nvSpPr>
        <p:spPr>
          <a:xfrm>
            <a:off x="351418" y="1036430"/>
            <a:ext cx="11571719" cy="646331"/>
          </a:xfrm>
          <a:prstGeom prst="rect">
            <a:avLst/>
          </a:prstGeom>
          <a:noFill/>
        </p:spPr>
        <p:txBody>
          <a:bodyPr wrap="square" rtlCol="0">
            <a:spAutoFit/>
          </a:bodyPr>
          <a:lstStyle/>
          <a:p>
            <a:pPr algn="ctr"/>
            <a:r>
              <a:rPr lang="en-US" sz="3600" b="1" dirty="0">
                <a:solidFill>
                  <a:srgbClr val="FA4012"/>
                </a:solidFill>
                <a:latin typeface="Arial" panose="020B0604020202020204" pitchFamily="34" charset="0"/>
                <a:cs typeface="Arial" panose="020B0604020202020204" pitchFamily="34" charset="0"/>
              </a:rPr>
              <a:t>Why choose the Institute of Economics?</a:t>
            </a:r>
            <a:endParaRPr lang="ru-RU" sz="3600" b="1" dirty="0">
              <a:solidFill>
                <a:srgbClr val="FA4012"/>
              </a:solidFill>
              <a:latin typeface="Arial" panose="020B0604020202020204" pitchFamily="34" charset="0"/>
              <a:cs typeface="Arial" panose="020B0604020202020204" pitchFamily="34" charset="0"/>
            </a:endParaRPr>
          </a:p>
        </p:txBody>
      </p:sp>
      <p:sp>
        <p:nvSpPr>
          <p:cNvPr id="19" name="TextBox 18"/>
          <p:cNvSpPr txBox="1"/>
          <p:nvPr/>
        </p:nvSpPr>
        <p:spPr>
          <a:xfrm>
            <a:off x="639096" y="4188632"/>
            <a:ext cx="5001260" cy="338554"/>
          </a:xfrm>
          <a:prstGeom prst="rect">
            <a:avLst/>
          </a:prstGeom>
          <a:noFill/>
        </p:spPr>
        <p:txBody>
          <a:bodyPr wrap="square" rtlCol="0">
            <a:spAutoFit/>
          </a:bodyPr>
          <a:lstStyle/>
          <a:p>
            <a:r>
              <a:rPr lang="en-US" sz="1600" b="1" dirty="0">
                <a:latin typeface="Arial" pitchFamily="34" charset="0"/>
                <a:cs typeface="Arial" pitchFamily="34" charset="0"/>
              </a:rPr>
              <a:t>All levels of professional education</a:t>
            </a:r>
            <a:endParaRPr lang="ru-RU" sz="1600" b="1" dirty="0">
              <a:latin typeface="Arial" pitchFamily="34" charset="0"/>
              <a:cs typeface="Arial" pitchFamily="34" charset="0"/>
            </a:endParaRPr>
          </a:p>
        </p:txBody>
      </p:sp>
      <p:sp>
        <p:nvSpPr>
          <p:cNvPr id="21" name="TextBox 20"/>
          <p:cNvSpPr txBox="1"/>
          <p:nvPr/>
        </p:nvSpPr>
        <p:spPr>
          <a:xfrm>
            <a:off x="639653" y="4705966"/>
            <a:ext cx="5558749" cy="830997"/>
          </a:xfrm>
          <a:prstGeom prst="rect">
            <a:avLst/>
          </a:prstGeom>
          <a:noFill/>
        </p:spPr>
        <p:txBody>
          <a:bodyPr wrap="square" rtlCol="0">
            <a:spAutoFit/>
          </a:bodyPr>
          <a:lstStyle/>
          <a:p>
            <a:r>
              <a:rPr lang="en-US" sz="1600" dirty="0">
                <a:latin typeface="Arial" pitchFamily="34" charset="0"/>
                <a:cs typeface="Arial" pitchFamily="34" charset="0"/>
              </a:rPr>
              <a:t>secondary professional education</a:t>
            </a:r>
            <a:r>
              <a:rPr lang="ru-RU" sz="1600" dirty="0">
                <a:latin typeface="Arial" pitchFamily="34" charset="0"/>
                <a:cs typeface="Arial" pitchFamily="34" charset="0"/>
              </a:rPr>
              <a:t> – </a:t>
            </a:r>
            <a:r>
              <a:rPr lang="en-US" sz="1600" dirty="0">
                <a:latin typeface="Arial" pitchFamily="34" charset="0"/>
                <a:cs typeface="Arial" pitchFamily="34" charset="0"/>
              </a:rPr>
              <a:t>Bachelor's or specialist's degree</a:t>
            </a:r>
            <a:r>
              <a:rPr lang="ru-RU" sz="1600" dirty="0">
                <a:latin typeface="Arial" pitchFamily="34" charset="0"/>
                <a:cs typeface="Arial" pitchFamily="34" charset="0"/>
              </a:rPr>
              <a:t> – </a:t>
            </a:r>
            <a:r>
              <a:rPr lang="en-US" sz="1600" dirty="0">
                <a:latin typeface="Arial" pitchFamily="34" charset="0"/>
                <a:cs typeface="Arial" pitchFamily="34" charset="0"/>
              </a:rPr>
              <a:t>Master's degree</a:t>
            </a:r>
            <a:r>
              <a:rPr lang="ru-RU" sz="1600" dirty="0">
                <a:latin typeface="Arial" pitchFamily="34" charset="0"/>
                <a:cs typeface="Arial" pitchFamily="34" charset="0"/>
              </a:rPr>
              <a:t> – </a:t>
            </a:r>
            <a:endParaRPr lang="en-US" sz="1600" dirty="0">
              <a:latin typeface="Arial" pitchFamily="34" charset="0"/>
              <a:cs typeface="Arial" pitchFamily="34" charset="0"/>
            </a:endParaRPr>
          </a:p>
          <a:p>
            <a:r>
              <a:rPr lang="en-US" sz="1600" dirty="0">
                <a:latin typeface="Arial" pitchFamily="34" charset="0"/>
                <a:cs typeface="Arial" pitchFamily="34" charset="0"/>
              </a:rPr>
              <a:t>Postgraduate studies</a:t>
            </a:r>
            <a:endParaRPr lang="ru-RU" sz="1600" dirty="0">
              <a:latin typeface="Arial" pitchFamily="34" charset="0"/>
              <a:cs typeface="Arial" pitchFamily="34" charset="0"/>
            </a:endParaRPr>
          </a:p>
        </p:txBody>
      </p:sp>
      <p:sp>
        <p:nvSpPr>
          <p:cNvPr id="23" name="TextBox 22"/>
          <p:cNvSpPr txBox="1"/>
          <p:nvPr/>
        </p:nvSpPr>
        <p:spPr>
          <a:xfrm>
            <a:off x="636307" y="3097537"/>
            <a:ext cx="1965603" cy="338554"/>
          </a:xfrm>
          <a:prstGeom prst="rect">
            <a:avLst/>
          </a:prstGeom>
          <a:noFill/>
        </p:spPr>
        <p:txBody>
          <a:bodyPr wrap="none" rtlCol="0">
            <a:spAutoFit/>
          </a:bodyPr>
          <a:lstStyle/>
          <a:p>
            <a:r>
              <a:rPr lang="en-US" sz="1600" b="1" dirty="0">
                <a:latin typeface="Arial" pitchFamily="34" charset="0"/>
                <a:cs typeface="Arial" pitchFamily="34" charset="0"/>
              </a:rPr>
              <a:t>Qualified teachers</a:t>
            </a:r>
            <a:endParaRPr lang="ru-RU" sz="1600" b="1" dirty="0">
              <a:latin typeface="Arial" pitchFamily="34" charset="0"/>
              <a:cs typeface="Arial" pitchFamily="34" charset="0"/>
            </a:endParaRPr>
          </a:p>
        </p:txBody>
      </p:sp>
      <p:sp>
        <p:nvSpPr>
          <p:cNvPr id="36" name="TextBox 35"/>
          <p:cNvSpPr txBox="1"/>
          <p:nvPr/>
        </p:nvSpPr>
        <p:spPr>
          <a:xfrm>
            <a:off x="6555750" y="2060000"/>
            <a:ext cx="2818400" cy="338554"/>
          </a:xfrm>
          <a:prstGeom prst="rect">
            <a:avLst/>
          </a:prstGeom>
          <a:noFill/>
        </p:spPr>
        <p:txBody>
          <a:bodyPr wrap="none" rtlCol="0">
            <a:spAutoFit/>
          </a:bodyPr>
          <a:lstStyle/>
          <a:p>
            <a:r>
              <a:rPr lang="en-US" sz="1600" b="1" dirty="0">
                <a:latin typeface="Arial" pitchFamily="34" charset="0"/>
                <a:cs typeface="Arial" pitchFamily="34" charset="0"/>
              </a:rPr>
              <a:t>Part of the UNN ecosystem</a:t>
            </a:r>
            <a:endParaRPr lang="ru-RU" sz="1600" b="1" dirty="0">
              <a:latin typeface="Arial" pitchFamily="34" charset="0"/>
              <a:cs typeface="Arial" pitchFamily="34" charset="0"/>
            </a:endParaRPr>
          </a:p>
        </p:txBody>
      </p:sp>
      <p:sp>
        <p:nvSpPr>
          <p:cNvPr id="38" name="Прямоугольник 37"/>
          <p:cNvSpPr/>
          <p:nvPr/>
        </p:nvSpPr>
        <p:spPr>
          <a:xfrm>
            <a:off x="7052097" y="2546815"/>
            <a:ext cx="4677152" cy="584775"/>
          </a:xfrm>
          <a:prstGeom prst="rect">
            <a:avLst/>
          </a:prstGeom>
        </p:spPr>
        <p:txBody>
          <a:bodyPr wrap="square">
            <a:spAutoFit/>
          </a:bodyPr>
          <a:lstStyle/>
          <a:p>
            <a:r>
              <a:rPr lang="en-US" sz="1600" dirty="0">
                <a:latin typeface="Arial" pitchFamily="34" charset="0"/>
                <a:cs typeface="Arial" pitchFamily="34" charset="0"/>
              </a:rPr>
              <a:t>obtaining additional IT skills regardless of the area of training</a:t>
            </a:r>
            <a:r>
              <a:rPr lang="ru-RU" sz="1600" dirty="0">
                <a:latin typeface="Arial" pitchFamily="34" charset="0"/>
                <a:cs typeface="Arial" pitchFamily="34" charset="0"/>
              </a:rPr>
              <a:t>; </a:t>
            </a:r>
          </a:p>
        </p:txBody>
      </p:sp>
      <p:sp>
        <p:nvSpPr>
          <p:cNvPr id="39" name="Прямоугольник 38"/>
          <p:cNvSpPr/>
          <p:nvPr/>
        </p:nvSpPr>
        <p:spPr>
          <a:xfrm>
            <a:off x="7052096" y="3228420"/>
            <a:ext cx="4552721" cy="584775"/>
          </a:xfrm>
          <a:prstGeom prst="rect">
            <a:avLst/>
          </a:prstGeom>
        </p:spPr>
        <p:txBody>
          <a:bodyPr wrap="square">
            <a:spAutoFit/>
          </a:bodyPr>
          <a:lstStyle/>
          <a:p>
            <a:r>
              <a:rPr lang="en-US" sz="1600" dirty="0">
                <a:latin typeface="Arial" pitchFamily="34" charset="0"/>
                <a:cs typeface="Arial" pitchFamily="34" charset="0"/>
              </a:rPr>
              <a:t>an internship in which a knowledge-intensive process is developed into a business</a:t>
            </a:r>
            <a:r>
              <a:rPr lang="ru-RU" sz="1600" dirty="0">
                <a:latin typeface="Arial" pitchFamily="34" charset="0"/>
                <a:cs typeface="Arial" pitchFamily="34" charset="0"/>
              </a:rPr>
              <a:t>;</a:t>
            </a:r>
          </a:p>
        </p:txBody>
      </p:sp>
      <p:sp>
        <p:nvSpPr>
          <p:cNvPr id="40" name="Прямоугольник 39"/>
          <p:cNvSpPr/>
          <p:nvPr/>
        </p:nvSpPr>
        <p:spPr>
          <a:xfrm>
            <a:off x="7052096" y="3872047"/>
            <a:ext cx="4677152" cy="338554"/>
          </a:xfrm>
          <a:prstGeom prst="rect">
            <a:avLst/>
          </a:prstGeom>
        </p:spPr>
        <p:txBody>
          <a:bodyPr wrap="square">
            <a:spAutoFit/>
          </a:bodyPr>
          <a:lstStyle/>
          <a:p>
            <a:r>
              <a:rPr lang="en-US" sz="1600" dirty="0">
                <a:latin typeface="Arial" pitchFamily="34" charset="0"/>
                <a:cs typeface="Arial" pitchFamily="34" charset="0"/>
              </a:rPr>
              <a:t>opportunity to implement a social project</a:t>
            </a:r>
            <a:r>
              <a:rPr lang="ru-RU" sz="1600" dirty="0">
                <a:latin typeface="Arial" pitchFamily="34" charset="0"/>
                <a:cs typeface="Arial" pitchFamily="34" charset="0"/>
              </a:rPr>
              <a:t>;</a:t>
            </a:r>
          </a:p>
        </p:txBody>
      </p:sp>
      <p:sp>
        <p:nvSpPr>
          <p:cNvPr id="41" name="TextBox 40"/>
          <p:cNvSpPr txBox="1"/>
          <p:nvPr/>
        </p:nvSpPr>
        <p:spPr>
          <a:xfrm>
            <a:off x="639653" y="2051533"/>
            <a:ext cx="2398413" cy="338554"/>
          </a:xfrm>
          <a:prstGeom prst="rect">
            <a:avLst/>
          </a:prstGeom>
          <a:noFill/>
        </p:spPr>
        <p:txBody>
          <a:bodyPr wrap="none" rtlCol="0">
            <a:spAutoFit/>
          </a:bodyPr>
          <a:lstStyle/>
          <a:p>
            <a:r>
              <a:rPr lang="en-US" sz="1600" b="1" dirty="0">
                <a:latin typeface="Arial" pitchFamily="34" charset="0"/>
                <a:cs typeface="Arial" pitchFamily="34" charset="0"/>
              </a:rPr>
              <a:t>High status of diploma</a:t>
            </a:r>
            <a:endParaRPr lang="ru-RU" sz="1600" b="1" dirty="0">
              <a:latin typeface="Arial" pitchFamily="34" charset="0"/>
              <a:cs typeface="Arial" pitchFamily="34" charset="0"/>
            </a:endParaRPr>
          </a:p>
        </p:txBody>
      </p:sp>
      <p:sp>
        <p:nvSpPr>
          <p:cNvPr id="43" name="TextBox 42"/>
          <p:cNvSpPr txBox="1"/>
          <p:nvPr/>
        </p:nvSpPr>
        <p:spPr>
          <a:xfrm>
            <a:off x="605965" y="5937569"/>
            <a:ext cx="3180001" cy="338554"/>
          </a:xfrm>
          <a:prstGeom prst="rect">
            <a:avLst/>
          </a:prstGeom>
          <a:noFill/>
        </p:spPr>
        <p:txBody>
          <a:bodyPr wrap="square" rtlCol="0">
            <a:spAutoFit/>
          </a:bodyPr>
          <a:lstStyle/>
          <a:p>
            <a:r>
              <a:rPr lang="en-US" sz="1600" b="1" dirty="0">
                <a:latin typeface="Arial" pitchFamily="34" charset="0"/>
                <a:cs typeface="Arial" pitchFamily="34" charset="0"/>
              </a:rPr>
              <a:t>Vibrant student life</a:t>
            </a:r>
            <a:endParaRPr lang="ru-RU" sz="1600" b="1" dirty="0">
              <a:latin typeface="Arial" pitchFamily="34" charset="0"/>
              <a:cs typeface="Arial" pitchFamily="34" charset="0"/>
            </a:endParaRPr>
          </a:p>
        </p:txBody>
      </p:sp>
      <p:sp>
        <p:nvSpPr>
          <p:cNvPr id="53" name="TextBox 52"/>
          <p:cNvSpPr txBox="1"/>
          <p:nvPr/>
        </p:nvSpPr>
        <p:spPr>
          <a:xfrm>
            <a:off x="6564133" y="5728058"/>
            <a:ext cx="4262612" cy="584775"/>
          </a:xfrm>
          <a:prstGeom prst="rect">
            <a:avLst/>
          </a:prstGeom>
          <a:noFill/>
        </p:spPr>
        <p:txBody>
          <a:bodyPr wrap="square" rtlCol="0">
            <a:spAutoFit/>
          </a:bodyPr>
          <a:lstStyle/>
          <a:p>
            <a:r>
              <a:rPr lang="en-US" sz="1600" b="1" dirty="0">
                <a:latin typeface="Arial" pitchFamily="34" charset="0"/>
                <a:cs typeface="Arial" pitchFamily="34" charset="0"/>
              </a:rPr>
              <a:t>Employment of graduates in partner companies</a:t>
            </a:r>
            <a:endParaRPr lang="ru-RU" sz="1600" b="1" dirty="0">
              <a:latin typeface="Arial" pitchFamily="34" charset="0"/>
              <a:cs typeface="Arial" pitchFamily="34" charset="0"/>
            </a:endParaRPr>
          </a:p>
        </p:txBody>
      </p:sp>
      <p:sp>
        <p:nvSpPr>
          <p:cNvPr id="50" name="TextBox 49"/>
          <p:cNvSpPr txBox="1"/>
          <p:nvPr/>
        </p:nvSpPr>
        <p:spPr>
          <a:xfrm>
            <a:off x="6547283" y="4580802"/>
            <a:ext cx="5009908" cy="584775"/>
          </a:xfrm>
          <a:prstGeom prst="rect">
            <a:avLst/>
          </a:prstGeom>
          <a:ln>
            <a:noFill/>
          </a:ln>
        </p:spPr>
        <p:style>
          <a:lnRef idx="2">
            <a:schemeClr val="accent1"/>
          </a:lnRef>
          <a:fillRef idx="1">
            <a:schemeClr val="lt1"/>
          </a:fillRef>
          <a:effectRef idx="0">
            <a:schemeClr val="accent1"/>
          </a:effectRef>
          <a:fontRef idx="minor">
            <a:schemeClr val="dk1"/>
          </a:fontRef>
        </p:style>
        <p:txBody>
          <a:bodyPr wrap="square" rtlCol="0">
            <a:spAutoFit/>
          </a:bodyPr>
          <a:lstStyle/>
          <a:p>
            <a:r>
              <a:rPr lang="en-US" sz="1600" b="1" dirty="0">
                <a:latin typeface="Arial" pitchFamily="34" charset="0"/>
                <a:cs typeface="Arial" pitchFamily="34" charset="0"/>
              </a:rPr>
              <a:t>9th place in the ranking of Russian universities in terms of graduate salaries </a:t>
            </a:r>
            <a:r>
              <a:rPr lang="ru-RU" sz="1600" dirty="0">
                <a:latin typeface="Arial" pitchFamily="34" charset="0"/>
                <a:cs typeface="Arial" pitchFamily="34" charset="0"/>
              </a:rPr>
              <a:t>(</a:t>
            </a:r>
            <a:r>
              <a:rPr lang="en-US" sz="1600" dirty="0" err="1">
                <a:latin typeface="Arial" pitchFamily="34" charset="0"/>
                <a:cs typeface="Arial" pitchFamily="34" charset="0"/>
              </a:rPr>
              <a:t>SuperJob</a:t>
            </a:r>
            <a:r>
              <a:rPr lang="en-US" sz="1600" dirty="0">
                <a:latin typeface="Arial" pitchFamily="34" charset="0"/>
                <a:cs typeface="Arial" pitchFamily="34" charset="0"/>
              </a:rPr>
              <a:t>, 2023 year</a:t>
            </a:r>
            <a:r>
              <a:rPr lang="ru-RU" sz="1600" dirty="0">
                <a:latin typeface="Arial" pitchFamily="34" charset="0"/>
                <a:cs typeface="Arial" pitchFamily="34" charset="0"/>
              </a:rPr>
              <a:t>) </a:t>
            </a:r>
          </a:p>
        </p:txBody>
      </p:sp>
      <p:pic>
        <p:nvPicPr>
          <p:cNvPr id="67" name="Рисунок 66" descr="Screenshot_1.png"/>
          <p:cNvPicPr>
            <a:picLocks noChangeAspect="1"/>
          </p:cNvPicPr>
          <p:nvPr/>
        </p:nvPicPr>
        <p:blipFill>
          <a:blip r:embed="rId2"/>
          <a:stretch>
            <a:fillRect/>
          </a:stretch>
        </p:blipFill>
        <p:spPr>
          <a:xfrm>
            <a:off x="253334" y="1688892"/>
            <a:ext cx="437301" cy="529034"/>
          </a:xfrm>
          <a:prstGeom prst="rect">
            <a:avLst/>
          </a:prstGeom>
        </p:spPr>
      </p:pic>
      <p:pic>
        <p:nvPicPr>
          <p:cNvPr id="68" name="Рисунок 67" descr="Screenshot_2.png"/>
          <p:cNvPicPr>
            <a:picLocks noChangeAspect="1"/>
          </p:cNvPicPr>
          <p:nvPr/>
        </p:nvPicPr>
        <p:blipFill>
          <a:blip r:embed="rId3"/>
          <a:stretch>
            <a:fillRect/>
          </a:stretch>
        </p:blipFill>
        <p:spPr>
          <a:xfrm>
            <a:off x="280504" y="2757667"/>
            <a:ext cx="457407" cy="555423"/>
          </a:xfrm>
          <a:prstGeom prst="rect">
            <a:avLst/>
          </a:prstGeom>
        </p:spPr>
      </p:pic>
      <p:pic>
        <p:nvPicPr>
          <p:cNvPr id="69" name="Рисунок 68" descr="Screenshot_3.png"/>
          <p:cNvPicPr>
            <a:picLocks noChangeAspect="1"/>
          </p:cNvPicPr>
          <p:nvPr/>
        </p:nvPicPr>
        <p:blipFill>
          <a:blip r:embed="rId4"/>
          <a:stretch>
            <a:fillRect/>
          </a:stretch>
        </p:blipFill>
        <p:spPr>
          <a:xfrm>
            <a:off x="6198402" y="1739471"/>
            <a:ext cx="443584" cy="539086"/>
          </a:xfrm>
          <a:prstGeom prst="rect">
            <a:avLst/>
          </a:prstGeom>
        </p:spPr>
      </p:pic>
      <p:pic>
        <p:nvPicPr>
          <p:cNvPr id="70" name="Рисунок 69" descr="Screenshot_4.png"/>
          <p:cNvPicPr>
            <a:picLocks noChangeAspect="1"/>
          </p:cNvPicPr>
          <p:nvPr/>
        </p:nvPicPr>
        <p:blipFill>
          <a:blip r:embed="rId5"/>
          <a:stretch>
            <a:fillRect/>
          </a:stretch>
        </p:blipFill>
        <p:spPr>
          <a:xfrm>
            <a:off x="6206869" y="4214240"/>
            <a:ext cx="429762" cy="534061"/>
          </a:xfrm>
          <a:prstGeom prst="rect">
            <a:avLst/>
          </a:prstGeom>
        </p:spPr>
      </p:pic>
      <p:pic>
        <p:nvPicPr>
          <p:cNvPr id="71" name="Рисунок 70" descr="Screenshot_5.png"/>
          <p:cNvPicPr>
            <a:picLocks noChangeAspect="1"/>
          </p:cNvPicPr>
          <p:nvPr/>
        </p:nvPicPr>
        <p:blipFill>
          <a:blip r:embed="rId6"/>
          <a:stretch>
            <a:fillRect/>
          </a:stretch>
        </p:blipFill>
        <p:spPr>
          <a:xfrm>
            <a:off x="270451" y="3880676"/>
            <a:ext cx="467460" cy="541600"/>
          </a:xfrm>
          <a:prstGeom prst="rect">
            <a:avLst/>
          </a:prstGeom>
        </p:spPr>
      </p:pic>
      <p:pic>
        <p:nvPicPr>
          <p:cNvPr id="72" name="Рисунок 71" descr="Screenshot_6.png"/>
          <p:cNvPicPr>
            <a:picLocks noChangeAspect="1"/>
          </p:cNvPicPr>
          <p:nvPr/>
        </p:nvPicPr>
        <p:blipFill>
          <a:blip r:embed="rId7"/>
          <a:stretch>
            <a:fillRect/>
          </a:stretch>
        </p:blipFill>
        <p:spPr>
          <a:xfrm>
            <a:off x="6205303" y="5409279"/>
            <a:ext cx="443584" cy="536573"/>
          </a:xfrm>
          <a:prstGeom prst="rect">
            <a:avLst/>
          </a:prstGeom>
        </p:spPr>
      </p:pic>
      <p:pic>
        <p:nvPicPr>
          <p:cNvPr id="73" name="Рисунок 72" descr="Screenshot_7.png"/>
          <p:cNvPicPr>
            <a:picLocks noChangeAspect="1"/>
          </p:cNvPicPr>
          <p:nvPr/>
        </p:nvPicPr>
        <p:blipFill>
          <a:blip r:embed="rId8"/>
          <a:stretch>
            <a:fillRect/>
          </a:stretch>
        </p:blipFill>
        <p:spPr>
          <a:xfrm>
            <a:off x="270451" y="5620643"/>
            <a:ext cx="434788" cy="536574"/>
          </a:xfrm>
          <a:prstGeom prst="rect">
            <a:avLst/>
          </a:prstGeom>
        </p:spPr>
      </p:pic>
      <p:sp>
        <p:nvSpPr>
          <p:cNvPr id="48" name="TextBox 47">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49" name="TextBox 48">
            <a:extLst>
              <a:ext uri="{FF2B5EF4-FFF2-40B4-BE49-F238E27FC236}">
                <a16:creationId xmlns:a16="http://schemas.microsoft.com/office/drawing/2014/main" id="{E0DA38D7-0800-AA49-ECE4-50CE9CC58497}"/>
              </a:ext>
            </a:extLst>
          </p:cNvPr>
          <p:cNvSpPr txBox="1"/>
          <p:nvPr/>
        </p:nvSpPr>
        <p:spPr>
          <a:xfrm>
            <a:off x="11604816" y="6314419"/>
            <a:ext cx="41595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10</a:t>
            </a:r>
          </a:p>
        </p:txBody>
      </p:sp>
      <p:cxnSp>
        <p:nvCxnSpPr>
          <p:cNvPr id="51" name="Прямая соединительная линия 50">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pic>
        <p:nvPicPr>
          <p:cNvPr id="52" name="Рисунок 51" descr="Line 10.png"/>
          <p:cNvPicPr>
            <a:picLocks noChangeAspect="1"/>
          </p:cNvPicPr>
          <p:nvPr/>
        </p:nvPicPr>
        <p:blipFill>
          <a:blip r:embed="rId9"/>
          <a:stretch>
            <a:fillRect/>
          </a:stretch>
        </p:blipFill>
        <p:spPr>
          <a:xfrm>
            <a:off x="6867151" y="2715625"/>
            <a:ext cx="184945" cy="45719"/>
          </a:xfrm>
          <a:prstGeom prst="rect">
            <a:avLst/>
          </a:prstGeom>
        </p:spPr>
      </p:pic>
      <p:pic>
        <p:nvPicPr>
          <p:cNvPr id="60" name="Рисунок 59" descr="Line 10.png"/>
          <p:cNvPicPr>
            <a:picLocks noChangeAspect="1"/>
          </p:cNvPicPr>
          <p:nvPr/>
        </p:nvPicPr>
        <p:blipFill>
          <a:blip r:embed="rId9"/>
          <a:stretch>
            <a:fillRect/>
          </a:stretch>
        </p:blipFill>
        <p:spPr>
          <a:xfrm>
            <a:off x="6867151" y="3395171"/>
            <a:ext cx="184945" cy="45719"/>
          </a:xfrm>
          <a:prstGeom prst="rect">
            <a:avLst/>
          </a:prstGeom>
        </p:spPr>
      </p:pic>
      <p:pic>
        <p:nvPicPr>
          <p:cNvPr id="61" name="Рисунок 60" descr="Line 10.png"/>
          <p:cNvPicPr>
            <a:picLocks noChangeAspect="1"/>
          </p:cNvPicPr>
          <p:nvPr/>
        </p:nvPicPr>
        <p:blipFill>
          <a:blip r:embed="rId9"/>
          <a:stretch>
            <a:fillRect/>
          </a:stretch>
        </p:blipFill>
        <p:spPr>
          <a:xfrm>
            <a:off x="6867151" y="4030715"/>
            <a:ext cx="184945" cy="45719"/>
          </a:xfrm>
          <a:prstGeom prst="rect">
            <a:avLst/>
          </a:prstGeom>
        </p:spPr>
      </p:pic>
      <p:sp>
        <p:nvSpPr>
          <p:cNvPr id="44" name="Скругленный прямоугольник 43">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58" name="TextBox 57">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59" name="TextBox 58">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62" name="Рисунок 61" descr="Mask group(2).png"/>
          <p:cNvPicPr>
            <a:picLocks noChangeAspect="1"/>
          </p:cNvPicPr>
          <p:nvPr/>
        </p:nvPicPr>
        <p:blipFill>
          <a:blip r:embed="rId10"/>
          <a:stretch>
            <a:fillRect/>
          </a:stretch>
        </p:blipFill>
        <p:spPr>
          <a:xfrm>
            <a:off x="9350999" y="247379"/>
            <a:ext cx="2093349" cy="767016"/>
          </a:xfrm>
          <a:prstGeom prst="rect">
            <a:avLst/>
          </a:prstGeom>
        </p:spPr>
      </p:pic>
    </p:spTree>
    <p:extLst>
      <p:ext uri="{BB962C8B-B14F-4D97-AF65-F5344CB8AC3E}">
        <p14:creationId xmlns:p14="http://schemas.microsoft.com/office/powerpoint/2010/main" val="440271517"/>
      </p:ext>
    </p:extLst>
  </p:cSld>
  <p:clrMapOvr>
    <a:masterClrMapping/>
  </p:clrMapOv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Скругленный прямоугольник 7">
            <a:extLst>
              <a:ext uri="{FF2B5EF4-FFF2-40B4-BE49-F238E27FC236}">
                <a16:creationId xmlns:a16="http://schemas.microsoft.com/office/drawing/2014/main" id="{CD641204-93B9-BB77-6A5C-E0F9368F96AA}"/>
              </a:ext>
            </a:extLst>
          </p:cNvPr>
          <p:cNvSpPr/>
          <p:nvPr/>
        </p:nvSpPr>
        <p:spPr>
          <a:xfrm>
            <a:off x="5724937" y="2089851"/>
            <a:ext cx="5596560" cy="3796599"/>
          </a:xfrm>
          <a:prstGeom prst="roundRect">
            <a:avLst>
              <a:gd name="adj" fmla="val 6881"/>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ru-RU" dirty="0"/>
              <a:t>м</a:t>
            </a:r>
          </a:p>
        </p:txBody>
      </p:sp>
      <p:sp>
        <p:nvSpPr>
          <p:cNvPr id="12" name="TextBox 11">
            <a:extLst>
              <a:ext uri="{FF2B5EF4-FFF2-40B4-BE49-F238E27FC236}">
                <a16:creationId xmlns:a16="http://schemas.microsoft.com/office/drawing/2014/main" id="{6C9D01A4-6E2C-EF8C-6F65-8AA257C8435F}"/>
              </a:ext>
            </a:extLst>
          </p:cNvPr>
          <p:cNvSpPr txBox="1"/>
          <p:nvPr/>
        </p:nvSpPr>
        <p:spPr>
          <a:xfrm>
            <a:off x="346540" y="1039987"/>
            <a:ext cx="11571719" cy="646331"/>
          </a:xfrm>
          <a:prstGeom prst="rect">
            <a:avLst/>
          </a:prstGeom>
          <a:noFill/>
        </p:spPr>
        <p:txBody>
          <a:bodyPr wrap="square" rtlCol="0">
            <a:spAutoFit/>
          </a:bodyPr>
          <a:lstStyle/>
          <a:p>
            <a:pPr algn="ctr"/>
            <a:r>
              <a:rPr lang="en-US" sz="3600" b="1" dirty="0">
                <a:solidFill>
                  <a:srgbClr val="FA4012"/>
                </a:solidFill>
                <a:latin typeface="Arial" panose="020B0604020202020204" pitchFamily="34" charset="0"/>
                <a:cs typeface="Arial" panose="020B0604020202020204" pitchFamily="34" charset="0"/>
              </a:rPr>
              <a:t>Example of a slide with a picture</a:t>
            </a:r>
            <a:endParaRPr lang="ru-RU" sz="3600" b="1" dirty="0">
              <a:solidFill>
                <a:srgbClr val="FA4012"/>
              </a:solidFill>
              <a:latin typeface="Arial" panose="020B0604020202020204" pitchFamily="34" charset="0"/>
              <a:cs typeface="Arial" panose="020B0604020202020204" pitchFamily="34" charset="0"/>
            </a:endParaRPr>
          </a:p>
        </p:txBody>
      </p:sp>
      <p:sp>
        <p:nvSpPr>
          <p:cNvPr id="18" name="TextBox 17">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19" name="TextBox 18">
            <a:extLst>
              <a:ext uri="{FF2B5EF4-FFF2-40B4-BE49-F238E27FC236}">
                <a16:creationId xmlns:a16="http://schemas.microsoft.com/office/drawing/2014/main" id="{E0DA38D7-0800-AA49-ECE4-50CE9CC58497}"/>
              </a:ext>
            </a:extLst>
          </p:cNvPr>
          <p:cNvSpPr txBox="1"/>
          <p:nvPr/>
        </p:nvSpPr>
        <p:spPr>
          <a:xfrm>
            <a:off x="11604816" y="6314419"/>
            <a:ext cx="41595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11</a:t>
            </a:r>
          </a:p>
        </p:txBody>
      </p:sp>
      <p:cxnSp>
        <p:nvCxnSpPr>
          <p:cNvPr id="20" name="Прямая соединительная линия 19">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pic>
        <p:nvPicPr>
          <p:cNvPr id="15" name="Рисунок 14" descr="AV18555-1000x667.jpg"/>
          <p:cNvPicPr>
            <a:picLocks noChangeAspect="1"/>
          </p:cNvPicPr>
          <p:nvPr/>
        </p:nvPicPr>
        <p:blipFill>
          <a:blip r:embed="rId2"/>
          <a:stretch>
            <a:fillRect/>
          </a:stretch>
        </p:blipFill>
        <p:spPr>
          <a:xfrm>
            <a:off x="5913758" y="2247641"/>
            <a:ext cx="5218919" cy="3481019"/>
          </a:xfrm>
          <a:prstGeom prst="roundRect">
            <a:avLst>
              <a:gd name="adj" fmla="val 6388"/>
            </a:avLst>
          </a:prstGeom>
        </p:spPr>
      </p:pic>
      <p:grpSp>
        <p:nvGrpSpPr>
          <p:cNvPr id="23" name="Группа 22"/>
          <p:cNvGrpSpPr/>
          <p:nvPr/>
        </p:nvGrpSpPr>
        <p:grpSpPr>
          <a:xfrm>
            <a:off x="432265" y="2560630"/>
            <a:ext cx="5410548" cy="2814346"/>
            <a:chOff x="432265" y="2099376"/>
            <a:chExt cx="5410548" cy="2814346"/>
          </a:xfrm>
        </p:grpSpPr>
        <p:sp>
          <p:nvSpPr>
            <p:cNvPr id="21" name="Прямоугольник 20"/>
            <p:cNvSpPr/>
            <p:nvPr/>
          </p:nvSpPr>
          <p:spPr>
            <a:xfrm>
              <a:off x="432265" y="2099376"/>
              <a:ext cx="5410548" cy="1077218"/>
            </a:xfrm>
            <a:prstGeom prst="rect">
              <a:avLst/>
            </a:prstGeom>
          </p:spPr>
          <p:txBody>
            <a:bodyPr wrap="square">
              <a:spAutoFit/>
            </a:bodyPr>
            <a:lstStyle/>
            <a:p>
              <a:r>
                <a:rPr lang="en-US" sz="1600" dirty="0">
                  <a:latin typeface="Arial" pitchFamily="34" charset="0"/>
                  <a:cs typeface="Arial" pitchFamily="34" charset="0"/>
                </a:rPr>
                <a:t>Employees of the Institute of Economics conduct active research activities and participate in</a:t>
              </a:r>
              <a:r>
                <a:rPr lang="ru-RU" sz="1600" dirty="0">
                  <a:latin typeface="Arial" pitchFamily="34" charset="0"/>
                  <a:cs typeface="Arial" pitchFamily="34" charset="0"/>
                </a:rPr>
                <a:t> </a:t>
              </a:r>
              <a:r>
                <a:rPr lang="en-US" sz="1600" dirty="0">
                  <a:latin typeface="Arial" pitchFamily="34" charset="0"/>
                  <a:cs typeface="Arial" pitchFamily="34" charset="0"/>
                </a:rPr>
                <a:t>international and Russian scientific conferences, publish monographs, as well as articles in leading scientific journals</a:t>
              </a:r>
              <a:r>
                <a:rPr lang="ru-RU" sz="1600" dirty="0">
                  <a:latin typeface="Arial" pitchFamily="34" charset="0"/>
                  <a:cs typeface="Arial" pitchFamily="34" charset="0"/>
                </a:rPr>
                <a:t>. </a:t>
              </a:r>
            </a:p>
          </p:txBody>
        </p:sp>
        <p:sp>
          <p:nvSpPr>
            <p:cNvPr id="16" name="TextBox 15"/>
            <p:cNvSpPr txBox="1"/>
            <p:nvPr/>
          </p:nvSpPr>
          <p:spPr>
            <a:xfrm>
              <a:off x="432265" y="3836504"/>
              <a:ext cx="5153526" cy="1077218"/>
            </a:xfrm>
            <a:prstGeom prst="rect">
              <a:avLst/>
            </a:prstGeom>
            <a:noFill/>
          </p:spPr>
          <p:txBody>
            <a:bodyPr wrap="square" rtlCol="0">
              <a:spAutoFit/>
            </a:bodyPr>
            <a:lstStyle/>
            <a:p>
              <a:r>
                <a:rPr lang="en-US" sz="1600" dirty="0">
                  <a:latin typeface="Arial" pitchFamily="34" charset="0"/>
                  <a:cs typeface="Arial" pitchFamily="34" charset="0"/>
                </a:rPr>
                <a:t>The activities of the Institute of Economics provide   </a:t>
              </a:r>
            </a:p>
            <a:p>
              <a:r>
                <a:rPr lang="en-US" sz="1600" dirty="0">
                  <a:latin typeface="Arial" pitchFamily="34" charset="0"/>
                  <a:cs typeface="Arial" pitchFamily="34" charset="0"/>
                </a:rPr>
                <a:t>a significant contribution to the recognition of </a:t>
              </a:r>
              <a:r>
                <a:rPr lang="en-US" sz="1600" dirty="0" err="1">
                  <a:latin typeface="Arial" pitchFamily="34" charset="0"/>
                  <a:cs typeface="Arial" pitchFamily="34" charset="0"/>
                </a:rPr>
                <a:t>Lobachevsky</a:t>
              </a:r>
              <a:r>
                <a:rPr lang="en-US" sz="1600" dirty="0">
                  <a:latin typeface="Arial" pitchFamily="34" charset="0"/>
                  <a:cs typeface="Arial" pitchFamily="34" charset="0"/>
                </a:rPr>
                <a:t> University as one of the leading Russian scientific and educational centers.</a:t>
              </a:r>
              <a:endParaRPr lang="ru-RU" sz="1600" dirty="0">
                <a:latin typeface="Arial" pitchFamily="34" charset="0"/>
                <a:cs typeface="Arial" pitchFamily="34" charset="0"/>
              </a:endParaRPr>
            </a:p>
          </p:txBody>
        </p:sp>
      </p:grpSp>
      <p:sp>
        <p:nvSpPr>
          <p:cNvPr id="22" name="Скругленный прямоугольник 21">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24" name="TextBox 23">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25" name="TextBox 24">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26" name="Рисунок 25" descr="Mask group(2).png"/>
          <p:cNvPicPr>
            <a:picLocks noChangeAspect="1"/>
          </p:cNvPicPr>
          <p:nvPr/>
        </p:nvPicPr>
        <p:blipFill>
          <a:blip r:embed="rId3"/>
          <a:stretch>
            <a:fillRect/>
          </a:stretch>
        </p:blipFill>
        <p:spPr>
          <a:xfrm>
            <a:off x="9350999" y="247379"/>
            <a:ext cx="2093349" cy="767016"/>
          </a:xfrm>
          <a:prstGeom prst="rect">
            <a:avLst/>
          </a:prstGeom>
        </p:spPr>
      </p:pic>
    </p:spTree>
  </p:cSld>
  <p:clrMapOvr>
    <a:masterClrMapping/>
  </p:clrMapOv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Рисунок 6" descr="диаграмма.png"/>
          <p:cNvPicPr>
            <a:picLocks noChangeAspect="1"/>
          </p:cNvPicPr>
          <p:nvPr/>
        </p:nvPicPr>
        <p:blipFill>
          <a:blip r:embed="rId2"/>
          <a:stretch>
            <a:fillRect/>
          </a:stretch>
        </p:blipFill>
        <p:spPr>
          <a:xfrm rot="172866">
            <a:off x="3836854" y="2112916"/>
            <a:ext cx="4260062" cy="4196971"/>
          </a:xfrm>
          <a:prstGeom prst="rect">
            <a:avLst/>
          </a:prstGeom>
        </p:spPr>
      </p:pic>
      <p:sp>
        <p:nvSpPr>
          <p:cNvPr id="3073" name="Rectangle 1"/>
          <p:cNvSpPr>
            <a:spLocks noChangeArrowheads="1"/>
          </p:cNvSpPr>
          <p:nvPr/>
        </p:nvSpPr>
        <p:spPr bwMode="auto">
          <a:xfrm>
            <a:off x="0" y="0"/>
            <a:ext cx="12192000" cy="0"/>
          </a:xfrm>
          <a:prstGeom prst="rect">
            <a:avLst/>
          </a:prstGeom>
          <a:noFill/>
          <a:ln w="9525">
            <a:noFill/>
            <a:miter lim="800000"/>
            <a:headEnd/>
            <a:tailEnd/>
          </a:ln>
          <a:effectLst/>
        </p:spPr>
        <p:txBody>
          <a:bodyPr vert="horz" wrap="none" lIns="91440" tIns="45720" rIns="91440" bIns="45720" numCol="1" anchor="ctr" anchorCtr="0" compatLnSpc="1">
            <a:prstTxWarp prst="textNoShape">
              <a:avLst/>
            </a:prstTxWarp>
            <a:spAutoFit/>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ru-RU" sz="1800" b="0" i="0" u="none" strike="noStrike" cap="none" normalizeH="0" baseline="0">
              <a:ln>
                <a:noFill/>
              </a:ln>
              <a:solidFill>
                <a:schemeClr val="tx1"/>
              </a:solidFill>
              <a:effectLst/>
              <a:latin typeface="Arial" charset="0"/>
              <a:cs typeface="Arial" charset="0"/>
            </a:endParaRPr>
          </a:p>
        </p:txBody>
      </p:sp>
      <p:sp>
        <p:nvSpPr>
          <p:cNvPr id="12" name="Прямоугольник 11"/>
          <p:cNvSpPr/>
          <p:nvPr/>
        </p:nvSpPr>
        <p:spPr>
          <a:xfrm>
            <a:off x="4169832" y="1009096"/>
            <a:ext cx="3852337" cy="646331"/>
          </a:xfrm>
          <a:prstGeom prst="rect">
            <a:avLst/>
          </a:prstGeom>
        </p:spPr>
        <p:txBody>
          <a:bodyPr wrap="none">
            <a:spAutoFit/>
          </a:bodyPr>
          <a:lstStyle/>
          <a:p>
            <a:r>
              <a:rPr lang="en-US" sz="3600" b="1" dirty="0">
                <a:solidFill>
                  <a:srgbClr val="FA4012"/>
                </a:solidFill>
                <a:latin typeface="Arial" panose="020B0604020202020204" pitchFamily="34" charset="0"/>
                <a:cs typeface="Arial" panose="020B0604020202020204" pitchFamily="34" charset="0"/>
              </a:rPr>
              <a:t>Areas of training</a:t>
            </a:r>
            <a:endParaRPr lang="ru-RU" sz="3600" b="1" dirty="0">
              <a:solidFill>
                <a:srgbClr val="FA4012"/>
              </a:solidFill>
            </a:endParaRPr>
          </a:p>
        </p:txBody>
      </p:sp>
      <p:sp>
        <p:nvSpPr>
          <p:cNvPr id="14" name="TextBox 13"/>
          <p:cNvSpPr txBox="1"/>
          <p:nvPr/>
        </p:nvSpPr>
        <p:spPr>
          <a:xfrm>
            <a:off x="731132" y="1669686"/>
            <a:ext cx="3687228" cy="646331"/>
          </a:xfrm>
          <a:prstGeom prst="rect">
            <a:avLst/>
          </a:prstGeom>
          <a:noFill/>
        </p:spPr>
        <p:txBody>
          <a:bodyPr wrap="none" rtlCol="0">
            <a:spAutoFit/>
          </a:bodyPr>
          <a:lstStyle/>
          <a:p>
            <a:r>
              <a:rPr lang="en-US" sz="1900" dirty="0">
                <a:latin typeface="Arial" pitchFamily="34" charset="0"/>
                <a:cs typeface="Arial" pitchFamily="34" charset="0"/>
              </a:rPr>
              <a:t>Economics, finance, accounting </a:t>
            </a:r>
            <a:br>
              <a:rPr lang="ru-RU" sz="2000" dirty="0">
                <a:latin typeface="Arial" pitchFamily="34" charset="0"/>
                <a:cs typeface="Arial" pitchFamily="34" charset="0"/>
              </a:rPr>
            </a:br>
            <a:r>
              <a:rPr lang="ru-RU" sz="1700" dirty="0">
                <a:latin typeface="Arial" pitchFamily="34" charset="0"/>
                <a:cs typeface="Arial" pitchFamily="34" charset="0"/>
              </a:rPr>
              <a:t>643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15" name="TextBox 14"/>
          <p:cNvSpPr txBox="1"/>
          <p:nvPr/>
        </p:nvSpPr>
        <p:spPr>
          <a:xfrm>
            <a:off x="705430" y="2472374"/>
            <a:ext cx="2398413" cy="938719"/>
          </a:xfrm>
          <a:prstGeom prst="rect">
            <a:avLst/>
          </a:prstGeom>
          <a:noFill/>
        </p:spPr>
        <p:txBody>
          <a:bodyPr wrap="none" rtlCol="0">
            <a:spAutoFit/>
          </a:bodyPr>
          <a:lstStyle/>
          <a:p>
            <a:r>
              <a:rPr lang="en-US" sz="1900" dirty="0">
                <a:latin typeface="Arial" pitchFamily="34" charset="0"/>
                <a:cs typeface="Arial" pitchFamily="34" charset="0"/>
              </a:rPr>
              <a:t>State and municipal </a:t>
            </a:r>
          </a:p>
          <a:p>
            <a:r>
              <a:rPr lang="en-US" sz="1900" dirty="0">
                <a:latin typeface="Arial" pitchFamily="34" charset="0"/>
                <a:cs typeface="Arial" pitchFamily="34" charset="0"/>
              </a:rPr>
              <a:t>administration </a:t>
            </a:r>
            <a:br>
              <a:rPr lang="ru-RU" sz="2000" dirty="0">
                <a:latin typeface="Arial" pitchFamily="34" charset="0"/>
                <a:cs typeface="Arial" pitchFamily="34" charset="0"/>
              </a:rPr>
            </a:br>
            <a:r>
              <a:rPr lang="ru-RU" sz="1700" dirty="0">
                <a:latin typeface="Arial" pitchFamily="34" charset="0"/>
                <a:cs typeface="Arial" pitchFamily="34" charset="0"/>
              </a:rPr>
              <a:t>305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16" name="TextBox 15"/>
          <p:cNvSpPr txBox="1"/>
          <p:nvPr/>
        </p:nvSpPr>
        <p:spPr>
          <a:xfrm>
            <a:off x="712114" y="3547238"/>
            <a:ext cx="1854995" cy="646331"/>
          </a:xfrm>
          <a:prstGeom prst="rect">
            <a:avLst/>
          </a:prstGeom>
          <a:noFill/>
        </p:spPr>
        <p:txBody>
          <a:bodyPr wrap="none" rtlCol="0">
            <a:spAutoFit/>
          </a:bodyPr>
          <a:lstStyle/>
          <a:p>
            <a:r>
              <a:rPr lang="en-US" sz="1900" dirty="0">
                <a:latin typeface="Arial" pitchFamily="34" charset="0"/>
                <a:cs typeface="Arial" pitchFamily="34" charset="0"/>
              </a:rPr>
              <a:t>Hotel business </a:t>
            </a:r>
            <a:br>
              <a:rPr lang="ru-RU" sz="2000" dirty="0">
                <a:latin typeface="Arial" pitchFamily="34" charset="0"/>
                <a:cs typeface="Arial" pitchFamily="34" charset="0"/>
              </a:rPr>
            </a:br>
            <a:r>
              <a:rPr lang="ru-RU" sz="1700" dirty="0">
                <a:latin typeface="Arial" pitchFamily="34" charset="0"/>
                <a:cs typeface="Arial" pitchFamily="34" charset="0"/>
              </a:rPr>
              <a:t>139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17" name="TextBox 16"/>
          <p:cNvSpPr txBox="1"/>
          <p:nvPr/>
        </p:nvSpPr>
        <p:spPr>
          <a:xfrm>
            <a:off x="720115" y="4335439"/>
            <a:ext cx="2105641" cy="646331"/>
          </a:xfrm>
          <a:prstGeom prst="rect">
            <a:avLst/>
          </a:prstGeom>
          <a:noFill/>
        </p:spPr>
        <p:txBody>
          <a:bodyPr wrap="none" rtlCol="0">
            <a:spAutoFit/>
          </a:bodyPr>
          <a:lstStyle/>
          <a:p>
            <a:r>
              <a:rPr lang="en-US" sz="1900" dirty="0">
                <a:latin typeface="Arial" pitchFamily="34" charset="0"/>
                <a:cs typeface="Arial" pitchFamily="34" charset="0"/>
              </a:rPr>
              <a:t>Trading business </a:t>
            </a:r>
            <a:br>
              <a:rPr lang="ru-RU" sz="2000" dirty="0">
                <a:latin typeface="Arial" pitchFamily="34" charset="0"/>
                <a:cs typeface="Arial" pitchFamily="34" charset="0"/>
              </a:rPr>
            </a:br>
            <a:r>
              <a:rPr lang="ru-RU" sz="1700" dirty="0">
                <a:latin typeface="Arial" pitchFamily="34" charset="0"/>
                <a:cs typeface="Arial" pitchFamily="34" charset="0"/>
              </a:rPr>
              <a:t>123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18" name="TextBox 17"/>
          <p:cNvSpPr txBox="1"/>
          <p:nvPr/>
        </p:nvSpPr>
        <p:spPr>
          <a:xfrm>
            <a:off x="716888" y="5111004"/>
            <a:ext cx="1279517" cy="646331"/>
          </a:xfrm>
          <a:prstGeom prst="rect">
            <a:avLst/>
          </a:prstGeom>
          <a:noFill/>
        </p:spPr>
        <p:txBody>
          <a:bodyPr wrap="none" rtlCol="0">
            <a:spAutoFit/>
          </a:bodyPr>
          <a:lstStyle/>
          <a:p>
            <a:r>
              <a:rPr lang="en-US" sz="1900" dirty="0">
                <a:latin typeface="Arial" pitchFamily="34" charset="0"/>
                <a:cs typeface="Arial" pitchFamily="34" charset="0"/>
              </a:rPr>
              <a:t>Tourism </a:t>
            </a:r>
            <a:br>
              <a:rPr lang="ru-RU" sz="2000" dirty="0">
                <a:latin typeface="Arial" pitchFamily="34" charset="0"/>
                <a:cs typeface="Arial" pitchFamily="34" charset="0"/>
              </a:rPr>
            </a:br>
            <a:r>
              <a:rPr lang="ru-RU" sz="1700" dirty="0">
                <a:latin typeface="Arial" pitchFamily="34" charset="0"/>
                <a:cs typeface="Arial" pitchFamily="34" charset="0"/>
              </a:rPr>
              <a:t>104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19" name="TextBox 18"/>
          <p:cNvSpPr txBox="1"/>
          <p:nvPr/>
        </p:nvSpPr>
        <p:spPr>
          <a:xfrm>
            <a:off x="8527064" y="1739194"/>
            <a:ext cx="2329484" cy="646331"/>
          </a:xfrm>
          <a:prstGeom prst="rect">
            <a:avLst/>
          </a:prstGeom>
          <a:noFill/>
        </p:spPr>
        <p:txBody>
          <a:bodyPr wrap="none" rtlCol="0">
            <a:spAutoFit/>
          </a:bodyPr>
          <a:lstStyle/>
          <a:p>
            <a:r>
              <a:rPr lang="en-US" sz="1900" dirty="0">
                <a:latin typeface="Arial" pitchFamily="34" charset="0"/>
                <a:cs typeface="Arial" pitchFamily="34" charset="0"/>
              </a:rPr>
              <a:t>Applied Informatics </a:t>
            </a:r>
            <a:br>
              <a:rPr lang="ru-RU" sz="2000" dirty="0">
                <a:latin typeface="Arial" pitchFamily="34" charset="0"/>
                <a:cs typeface="Arial" pitchFamily="34" charset="0"/>
              </a:rPr>
            </a:br>
            <a:r>
              <a:rPr lang="ru-RU" sz="1700" dirty="0">
                <a:latin typeface="Arial" pitchFamily="34" charset="0"/>
                <a:cs typeface="Arial" pitchFamily="34" charset="0"/>
              </a:rPr>
              <a:t>350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20" name="TextBox 19"/>
          <p:cNvSpPr txBox="1"/>
          <p:nvPr/>
        </p:nvSpPr>
        <p:spPr>
          <a:xfrm>
            <a:off x="8506044" y="2656780"/>
            <a:ext cx="1279517" cy="646331"/>
          </a:xfrm>
          <a:prstGeom prst="rect">
            <a:avLst/>
          </a:prstGeom>
          <a:noFill/>
        </p:spPr>
        <p:txBody>
          <a:bodyPr wrap="none" rtlCol="0">
            <a:spAutoFit/>
          </a:bodyPr>
          <a:lstStyle/>
          <a:p>
            <a:r>
              <a:rPr lang="en-US" sz="1900" dirty="0">
                <a:latin typeface="Arial" pitchFamily="34" charset="0"/>
                <a:cs typeface="Arial" pitchFamily="34" charset="0"/>
              </a:rPr>
              <a:t>Customs </a:t>
            </a:r>
            <a:br>
              <a:rPr lang="ru-RU" sz="2000" dirty="0">
                <a:latin typeface="Arial" pitchFamily="34" charset="0"/>
                <a:cs typeface="Arial" pitchFamily="34" charset="0"/>
              </a:rPr>
            </a:br>
            <a:r>
              <a:rPr lang="ru-RU" sz="1700" dirty="0">
                <a:latin typeface="Arial" pitchFamily="34" charset="0"/>
                <a:cs typeface="Arial" pitchFamily="34" charset="0"/>
              </a:rPr>
              <a:t>556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21" name="TextBox 20"/>
          <p:cNvSpPr txBox="1"/>
          <p:nvPr/>
        </p:nvSpPr>
        <p:spPr>
          <a:xfrm>
            <a:off x="8527064" y="3594088"/>
            <a:ext cx="2233304" cy="646331"/>
          </a:xfrm>
          <a:prstGeom prst="rect">
            <a:avLst/>
          </a:prstGeom>
          <a:noFill/>
        </p:spPr>
        <p:txBody>
          <a:bodyPr wrap="none" rtlCol="0">
            <a:spAutoFit/>
          </a:bodyPr>
          <a:lstStyle/>
          <a:p>
            <a:r>
              <a:rPr lang="en-US" sz="1900" dirty="0">
                <a:latin typeface="Arial" pitchFamily="34" charset="0"/>
                <a:cs typeface="Arial" pitchFamily="34" charset="0"/>
              </a:rPr>
              <a:t>Economic security </a:t>
            </a:r>
            <a:br>
              <a:rPr lang="ru-RU" sz="1900" dirty="0">
                <a:latin typeface="Arial" pitchFamily="34" charset="0"/>
                <a:cs typeface="Arial" pitchFamily="34" charset="0"/>
              </a:rPr>
            </a:br>
            <a:r>
              <a:rPr lang="ru-RU" sz="1700" dirty="0">
                <a:latin typeface="Arial" pitchFamily="34" charset="0"/>
                <a:cs typeface="Arial" pitchFamily="34" charset="0"/>
              </a:rPr>
              <a:t>469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22" name="TextBox 21"/>
          <p:cNvSpPr txBox="1"/>
          <p:nvPr/>
        </p:nvSpPr>
        <p:spPr>
          <a:xfrm>
            <a:off x="8527064" y="4515466"/>
            <a:ext cx="2504212" cy="646331"/>
          </a:xfrm>
          <a:prstGeom prst="rect">
            <a:avLst/>
          </a:prstGeom>
          <a:noFill/>
        </p:spPr>
        <p:txBody>
          <a:bodyPr wrap="none" rtlCol="0">
            <a:spAutoFit/>
          </a:bodyPr>
          <a:lstStyle/>
          <a:p>
            <a:r>
              <a:rPr lang="en-US" sz="1900" dirty="0">
                <a:latin typeface="Arial" pitchFamily="34" charset="0"/>
                <a:cs typeface="Arial" pitchFamily="34" charset="0"/>
              </a:rPr>
              <a:t>Business Informatics </a:t>
            </a:r>
            <a:br>
              <a:rPr lang="ru-RU" sz="2000" dirty="0">
                <a:latin typeface="Arial" pitchFamily="34" charset="0"/>
                <a:cs typeface="Arial" pitchFamily="34" charset="0"/>
              </a:rPr>
            </a:br>
            <a:r>
              <a:rPr lang="ru-RU" sz="1700" dirty="0">
                <a:latin typeface="Arial" pitchFamily="34" charset="0"/>
                <a:cs typeface="Arial" pitchFamily="34" charset="0"/>
              </a:rPr>
              <a:t>214 </a:t>
            </a:r>
            <a:r>
              <a:rPr lang="en-US" sz="1700" dirty="0">
                <a:latin typeface="Arial" pitchFamily="34" charset="0"/>
                <a:cs typeface="Arial" pitchFamily="34" charset="0"/>
              </a:rPr>
              <a:t>person</a:t>
            </a:r>
            <a:endParaRPr lang="ru-RU" sz="2000" dirty="0">
              <a:latin typeface="Arial" pitchFamily="34" charset="0"/>
              <a:cs typeface="Arial" pitchFamily="34" charset="0"/>
            </a:endParaRPr>
          </a:p>
        </p:txBody>
      </p:sp>
      <p:sp>
        <p:nvSpPr>
          <p:cNvPr id="23" name="TextBox 22"/>
          <p:cNvSpPr txBox="1"/>
          <p:nvPr/>
        </p:nvSpPr>
        <p:spPr>
          <a:xfrm>
            <a:off x="8527064" y="5357966"/>
            <a:ext cx="1680268" cy="646331"/>
          </a:xfrm>
          <a:prstGeom prst="rect">
            <a:avLst/>
          </a:prstGeom>
          <a:noFill/>
        </p:spPr>
        <p:txBody>
          <a:bodyPr wrap="none" rtlCol="0">
            <a:spAutoFit/>
          </a:bodyPr>
          <a:lstStyle/>
          <a:p>
            <a:r>
              <a:rPr lang="en-US" sz="1900" dirty="0">
                <a:latin typeface="Arial" pitchFamily="34" charset="0"/>
                <a:cs typeface="Arial" pitchFamily="34" charset="0"/>
              </a:rPr>
              <a:t>Management </a:t>
            </a:r>
            <a:br>
              <a:rPr lang="ru-RU" sz="2000" dirty="0">
                <a:latin typeface="Arial" pitchFamily="34" charset="0"/>
                <a:cs typeface="Arial" pitchFamily="34" charset="0"/>
              </a:rPr>
            </a:br>
            <a:r>
              <a:rPr lang="ru-RU" sz="1700" dirty="0">
                <a:latin typeface="Arial" pitchFamily="34" charset="0"/>
                <a:cs typeface="Arial" pitchFamily="34" charset="0"/>
              </a:rPr>
              <a:t>368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sp>
        <p:nvSpPr>
          <p:cNvPr id="52" name="TextBox 51"/>
          <p:cNvSpPr txBox="1"/>
          <p:nvPr/>
        </p:nvSpPr>
        <p:spPr>
          <a:xfrm>
            <a:off x="720115" y="5895473"/>
            <a:ext cx="2848857" cy="646331"/>
          </a:xfrm>
          <a:prstGeom prst="rect">
            <a:avLst/>
          </a:prstGeom>
          <a:noFill/>
        </p:spPr>
        <p:txBody>
          <a:bodyPr wrap="none" rtlCol="0">
            <a:spAutoFit/>
          </a:bodyPr>
          <a:lstStyle/>
          <a:p>
            <a:r>
              <a:rPr lang="en-US" sz="1900" dirty="0">
                <a:latin typeface="Arial" pitchFamily="34" charset="0"/>
                <a:cs typeface="Arial" pitchFamily="34" charset="0"/>
              </a:rPr>
              <a:t>Personnel Management </a:t>
            </a:r>
            <a:br>
              <a:rPr lang="ru-RU" sz="2000" dirty="0">
                <a:latin typeface="Arial" pitchFamily="34" charset="0"/>
                <a:cs typeface="Arial" pitchFamily="34" charset="0"/>
              </a:rPr>
            </a:br>
            <a:r>
              <a:rPr lang="ru-RU" sz="1700" dirty="0">
                <a:latin typeface="Arial" pitchFamily="34" charset="0"/>
                <a:cs typeface="Arial" pitchFamily="34" charset="0"/>
              </a:rPr>
              <a:t>186 </a:t>
            </a:r>
            <a:r>
              <a:rPr lang="en-US" sz="1700" dirty="0">
                <a:latin typeface="Arial" pitchFamily="34" charset="0"/>
                <a:cs typeface="Arial" pitchFamily="34" charset="0"/>
              </a:rPr>
              <a:t>person</a:t>
            </a:r>
            <a:endParaRPr lang="ru-RU" sz="1700" dirty="0">
              <a:latin typeface="Arial" pitchFamily="34" charset="0"/>
              <a:cs typeface="Arial" pitchFamily="34" charset="0"/>
            </a:endParaRPr>
          </a:p>
        </p:txBody>
      </p:sp>
      <p:pic>
        <p:nvPicPr>
          <p:cNvPr id="113" name="Рисунок 112" descr="Ellipse 1.png"/>
          <p:cNvPicPr>
            <a:picLocks noChangeAspect="1"/>
          </p:cNvPicPr>
          <p:nvPr/>
        </p:nvPicPr>
        <p:blipFill>
          <a:blip r:embed="rId3"/>
          <a:stretch>
            <a:fillRect/>
          </a:stretch>
        </p:blipFill>
        <p:spPr>
          <a:xfrm>
            <a:off x="231431" y="1824677"/>
            <a:ext cx="367127" cy="367127"/>
          </a:xfrm>
          <a:prstGeom prst="rect">
            <a:avLst/>
          </a:prstGeom>
        </p:spPr>
      </p:pic>
      <p:pic>
        <p:nvPicPr>
          <p:cNvPr id="114" name="Рисунок 113" descr="Ellipse 2.png"/>
          <p:cNvPicPr>
            <a:picLocks noChangeAspect="1"/>
          </p:cNvPicPr>
          <p:nvPr/>
        </p:nvPicPr>
        <p:blipFill>
          <a:blip r:embed="rId4"/>
          <a:stretch>
            <a:fillRect/>
          </a:stretch>
        </p:blipFill>
        <p:spPr>
          <a:xfrm>
            <a:off x="8037880" y="1909574"/>
            <a:ext cx="369010" cy="367127"/>
          </a:xfrm>
          <a:prstGeom prst="rect">
            <a:avLst/>
          </a:prstGeom>
        </p:spPr>
      </p:pic>
      <p:pic>
        <p:nvPicPr>
          <p:cNvPr id="115" name="Рисунок 114" descr="Ellipse 3.png"/>
          <p:cNvPicPr>
            <a:picLocks noChangeAspect="1"/>
          </p:cNvPicPr>
          <p:nvPr/>
        </p:nvPicPr>
        <p:blipFill>
          <a:blip r:embed="rId5"/>
          <a:stretch>
            <a:fillRect/>
          </a:stretch>
        </p:blipFill>
        <p:spPr>
          <a:xfrm>
            <a:off x="8034154" y="3766221"/>
            <a:ext cx="365486" cy="363621"/>
          </a:xfrm>
          <a:prstGeom prst="rect">
            <a:avLst/>
          </a:prstGeom>
        </p:spPr>
      </p:pic>
      <p:pic>
        <p:nvPicPr>
          <p:cNvPr id="116" name="Рисунок 115" descr="Ellipse 4.png"/>
          <p:cNvPicPr>
            <a:picLocks noChangeAspect="1"/>
          </p:cNvPicPr>
          <p:nvPr/>
        </p:nvPicPr>
        <p:blipFill>
          <a:blip r:embed="rId6"/>
          <a:stretch>
            <a:fillRect/>
          </a:stretch>
        </p:blipFill>
        <p:spPr>
          <a:xfrm>
            <a:off x="225742" y="2800448"/>
            <a:ext cx="359514" cy="359514"/>
          </a:xfrm>
          <a:prstGeom prst="rect">
            <a:avLst/>
          </a:prstGeom>
        </p:spPr>
      </p:pic>
      <p:pic>
        <p:nvPicPr>
          <p:cNvPr id="117" name="Рисунок 116" descr="Ellipse 5.png"/>
          <p:cNvPicPr>
            <a:picLocks noChangeAspect="1"/>
          </p:cNvPicPr>
          <p:nvPr/>
        </p:nvPicPr>
        <p:blipFill>
          <a:blip r:embed="rId7"/>
          <a:stretch>
            <a:fillRect/>
          </a:stretch>
        </p:blipFill>
        <p:spPr>
          <a:xfrm>
            <a:off x="227604" y="3716650"/>
            <a:ext cx="370954" cy="369062"/>
          </a:xfrm>
          <a:prstGeom prst="rect">
            <a:avLst/>
          </a:prstGeom>
        </p:spPr>
      </p:pic>
      <p:pic>
        <p:nvPicPr>
          <p:cNvPr id="118" name="Рисунок 117" descr="Ellipse 6.png"/>
          <p:cNvPicPr>
            <a:picLocks noChangeAspect="1"/>
          </p:cNvPicPr>
          <p:nvPr/>
        </p:nvPicPr>
        <p:blipFill>
          <a:blip r:embed="rId8"/>
          <a:stretch>
            <a:fillRect/>
          </a:stretch>
        </p:blipFill>
        <p:spPr>
          <a:xfrm>
            <a:off x="227604" y="5265995"/>
            <a:ext cx="367127" cy="367127"/>
          </a:xfrm>
          <a:prstGeom prst="rect">
            <a:avLst/>
          </a:prstGeom>
        </p:spPr>
      </p:pic>
      <p:pic>
        <p:nvPicPr>
          <p:cNvPr id="119" name="Рисунок 118" descr="Ellipse 7 (1).png"/>
          <p:cNvPicPr>
            <a:picLocks noChangeAspect="1"/>
          </p:cNvPicPr>
          <p:nvPr/>
        </p:nvPicPr>
        <p:blipFill>
          <a:blip r:embed="rId9"/>
          <a:stretch>
            <a:fillRect/>
          </a:stretch>
        </p:blipFill>
        <p:spPr>
          <a:xfrm>
            <a:off x="8032514" y="4685846"/>
            <a:ext cx="367126" cy="367126"/>
          </a:xfrm>
          <a:prstGeom prst="rect">
            <a:avLst/>
          </a:prstGeom>
        </p:spPr>
      </p:pic>
      <p:pic>
        <p:nvPicPr>
          <p:cNvPr id="120" name="Рисунок 119" descr="Ellipse 8.png"/>
          <p:cNvPicPr>
            <a:picLocks noChangeAspect="1"/>
          </p:cNvPicPr>
          <p:nvPr/>
        </p:nvPicPr>
        <p:blipFill>
          <a:blip r:embed="rId10"/>
          <a:stretch>
            <a:fillRect/>
          </a:stretch>
        </p:blipFill>
        <p:spPr>
          <a:xfrm>
            <a:off x="229507" y="6049502"/>
            <a:ext cx="369051" cy="369051"/>
          </a:xfrm>
          <a:prstGeom prst="rect">
            <a:avLst/>
          </a:prstGeom>
        </p:spPr>
      </p:pic>
      <p:pic>
        <p:nvPicPr>
          <p:cNvPr id="121" name="Рисунок 120" descr="Ellipse 9 (1).png"/>
          <p:cNvPicPr>
            <a:picLocks noChangeAspect="1"/>
          </p:cNvPicPr>
          <p:nvPr/>
        </p:nvPicPr>
        <p:blipFill>
          <a:blip r:embed="rId11"/>
          <a:stretch>
            <a:fillRect/>
          </a:stretch>
        </p:blipFill>
        <p:spPr>
          <a:xfrm>
            <a:off x="8037880" y="2827160"/>
            <a:ext cx="369010" cy="367127"/>
          </a:xfrm>
          <a:prstGeom prst="rect">
            <a:avLst/>
          </a:prstGeom>
        </p:spPr>
      </p:pic>
      <p:pic>
        <p:nvPicPr>
          <p:cNvPr id="122" name="Рисунок 121" descr="Ellipse 10.png"/>
          <p:cNvPicPr>
            <a:picLocks noChangeAspect="1"/>
          </p:cNvPicPr>
          <p:nvPr/>
        </p:nvPicPr>
        <p:blipFill>
          <a:blip r:embed="rId12"/>
          <a:stretch>
            <a:fillRect/>
          </a:stretch>
        </p:blipFill>
        <p:spPr>
          <a:xfrm>
            <a:off x="8039764" y="5528346"/>
            <a:ext cx="370893" cy="367127"/>
          </a:xfrm>
          <a:prstGeom prst="rect">
            <a:avLst/>
          </a:prstGeom>
        </p:spPr>
      </p:pic>
      <p:pic>
        <p:nvPicPr>
          <p:cNvPr id="123" name="Рисунок 122" descr="Ellipse 11.png"/>
          <p:cNvPicPr>
            <a:picLocks noChangeAspect="1"/>
          </p:cNvPicPr>
          <p:nvPr/>
        </p:nvPicPr>
        <p:blipFill>
          <a:blip r:embed="rId13"/>
          <a:stretch>
            <a:fillRect/>
          </a:stretch>
        </p:blipFill>
        <p:spPr>
          <a:xfrm>
            <a:off x="229507" y="4490430"/>
            <a:ext cx="367127" cy="367127"/>
          </a:xfrm>
          <a:prstGeom prst="rect">
            <a:avLst/>
          </a:prstGeom>
        </p:spPr>
      </p:pic>
      <p:sp>
        <p:nvSpPr>
          <p:cNvPr id="35" name="TextBox 34">
            <a:extLst>
              <a:ext uri="{FF2B5EF4-FFF2-40B4-BE49-F238E27FC236}">
                <a16:creationId xmlns:a16="http://schemas.microsoft.com/office/drawing/2014/main" id="{21CCB064-8717-C4CC-806F-E09EB5F3D3FB}"/>
              </a:ext>
            </a:extLst>
          </p:cNvPr>
          <p:cNvSpPr txBox="1"/>
          <p:nvPr/>
        </p:nvSpPr>
        <p:spPr>
          <a:xfrm rot="16200000">
            <a:off x="11266499" y="5497727"/>
            <a:ext cx="1105523" cy="307777"/>
          </a:xfrm>
          <a:prstGeom prst="rect">
            <a:avLst/>
          </a:prstGeom>
          <a:noFill/>
        </p:spPr>
        <p:txBody>
          <a:bodyPr wrap="square" rtlCol="0">
            <a:spAutoFit/>
          </a:bodyPr>
          <a:lstStyle/>
          <a:p>
            <a:r>
              <a:rPr lang="ru-RU" sz="1400" dirty="0">
                <a:solidFill>
                  <a:schemeClr val="tx2">
                    <a:lumMod val="60000"/>
                    <a:lumOff val="40000"/>
                  </a:schemeClr>
                </a:solidFill>
                <a:latin typeface="Arial" panose="020B0604020202020204" pitchFamily="34" charset="0"/>
                <a:cs typeface="Arial" panose="020B0604020202020204" pitchFamily="34" charset="0"/>
              </a:rPr>
              <a:t>11.2024</a:t>
            </a:r>
          </a:p>
        </p:txBody>
      </p:sp>
      <p:sp>
        <p:nvSpPr>
          <p:cNvPr id="36" name="TextBox 35">
            <a:extLst>
              <a:ext uri="{FF2B5EF4-FFF2-40B4-BE49-F238E27FC236}">
                <a16:creationId xmlns:a16="http://schemas.microsoft.com/office/drawing/2014/main" id="{E0DA38D7-0800-AA49-ECE4-50CE9CC58497}"/>
              </a:ext>
            </a:extLst>
          </p:cNvPr>
          <p:cNvSpPr txBox="1"/>
          <p:nvPr/>
        </p:nvSpPr>
        <p:spPr>
          <a:xfrm>
            <a:off x="11604816" y="6314419"/>
            <a:ext cx="415957" cy="307777"/>
          </a:xfrm>
          <a:prstGeom prst="rect">
            <a:avLst/>
          </a:prstGeom>
          <a:noFill/>
        </p:spPr>
        <p:txBody>
          <a:bodyPr wrap="square" rtlCol="0">
            <a:spAutoFit/>
          </a:bodyPr>
          <a:lstStyle/>
          <a:p>
            <a:pPr algn="ctr"/>
            <a:r>
              <a:rPr lang="ru-RU" sz="1400" dirty="0">
                <a:solidFill>
                  <a:srgbClr val="173C90"/>
                </a:solidFill>
                <a:latin typeface="Arial" panose="020B0604020202020204" pitchFamily="34" charset="0"/>
                <a:cs typeface="Arial" panose="020B0604020202020204" pitchFamily="34" charset="0"/>
              </a:rPr>
              <a:t>12</a:t>
            </a:r>
          </a:p>
        </p:txBody>
      </p:sp>
      <p:cxnSp>
        <p:nvCxnSpPr>
          <p:cNvPr id="37" name="Прямая соединительная линия 36">
            <a:extLst>
              <a:ext uri="{FF2B5EF4-FFF2-40B4-BE49-F238E27FC236}">
                <a16:creationId xmlns:a16="http://schemas.microsoft.com/office/drawing/2014/main" id="{BAE34AB4-F925-3188-CE95-C403CFAD198A}"/>
              </a:ext>
            </a:extLst>
          </p:cNvPr>
          <p:cNvCxnSpPr>
            <a:cxnSpLocks/>
          </p:cNvCxnSpPr>
          <p:nvPr/>
        </p:nvCxnSpPr>
        <p:spPr>
          <a:xfrm>
            <a:off x="11665371" y="6240601"/>
            <a:ext cx="288081" cy="0"/>
          </a:xfrm>
          <a:prstGeom prst="line">
            <a:avLst/>
          </a:prstGeom>
          <a:ln w="19050">
            <a:solidFill>
              <a:srgbClr val="173C90"/>
            </a:solidFill>
          </a:ln>
        </p:spPr>
        <p:style>
          <a:lnRef idx="1">
            <a:schemeClr val="accent1"/>
          </a:lnRef>
          <a:fillRef idx="0">
            <a:schemeClr val="accent1"/>
          </a:fillRef>
          <a:effectRef idx="0">
            <a:schemeClr val="accent1"/>
          </a:effectRef>
          <a:fontRef idx="minor">
            <a:schemeClr val="tx1"/>
          </a:fontRef>
        </p:style>
      </p:cxnSp>
      <p:sp>
        <p:nvSpPr>
          <p:cNvPr id="38" name="Скругленный прямоугольник 37">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39" name="TextBox 38">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40" name="TextBox 39">
            <a:extLst>
              <a:ext uri="{FF2B5EF4-FFF2-40B4-BE49-F238E27FC236}">
                <a16:creationId xmlns:a16="http://schemas.microsoft.com/office/drawing/2014/main" id="{230A9DD4-6792-8049-8F00-D5D5BE09E97C}"/>
              </a:ext>
            </a:extLst>
          </p:cNvPr>
          <p:cNvSpPr txBox="1"/>
          <p:nvPr/>
        </p:nvSpPr>
        <p:spPr>
          <a:xfrm>
            <a:off x="3089237"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41" name="Рисунок 40" descr="Mask group(2).png"/>
          <p:cNvPicPr>
            <a:picLocks noChangeAspect="1"/>
          </p:cNvPicPr>
          <p:nvPr/>
        </p:nvPicPr>
        <p:blipFill>
          <a:blip r:embed="rId14"/>
          <a:stretch>
            <a:fillRect/>
          </a:stretch>
        </p:blipFill>
        <p:spPr>
          <a:xfrm>
            <a:off x="9350999" y="247379"/>
            <a:ext cx="2093349" cy="767016"/>
          </a:xfrm>
          <a:prstGeom prst="rect">
            <a:avLst/>
          </a:prstGeom>
        </p:spPr>
      </p:pic>
    </p:spTree>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Рисунок 23" descr="MacBook Air - 8(1).png"/>
          <p:cNvPicPr>
            <a:picLocks noChangeAspect="1"/>
          </p:cNvPicPr>
          <p:nvPr/>
        </p:nvPicPr>
        <p:blipFill>
          <a:blip r:embed="rId2"/>
          <a:stretch>
            <a:fillRect/>
          </a:stretch>
        </p:blipFill>
        <p:spPr>
          <a:xfrm>
            <a:off x="0" y="184269"/>
            <a:ext cx="12192000" cy="6673731"/>
          </a:xfrm>
          <a:prstGeom prst="rect">
            <a:avLst/>
          </a:prstGeom>
        </p:spPr>
      </p:pic>
      <p:sp>
        <p:nvSpPr>
          <p:cNvPr id="9" name="Скругленный прямоугольник 8">
            <a:extLst>
              <a:ext uri="{FF2B5EF4-FFF2-40B4-BE49-F238E27FC236}">
                <a16:creationId xmlns:a16="http://schemas.microsoft.com/office/drawing/2014/main" id="{CD641204-93B9-BB77-6A5C-E0F9368F96AA}"/>
              </a:ext>
            </a:extLst>
          </p:cNvPr>
          <p:cNvSpPr/>
          <p:nvPr/>
        </p:nvSpPr>
        <p:spPr>
          <a:xfrm>
            <a:off x="295669" y="1413197"/>
            <a:ext cx="11600662" cy="5048547"/>
          </a:xfrm>
          <a:prstGeom prst="roundRect">
            <a:avLst>
              <a:gd name="adj" fmla="val 9502"/>
            </a:avLst>
          </a:prstGeom>
          <a:solidFill>
            <a:schemeClr val="bg1"/>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ru-RU" dirty="0"/>
              <a:t>м</a:t>
            </a:r>
          </a:p>
        </p:txBody>
      </p:sp>
      <p:sp>
        <p:nvSpPr>
          <p:cNvPr id="8" name="TextBox 7">
            <a:extLst>
              <a:ext uri="{FF2B5EF4-FFF2-40B4-BE49-F238E27FC236}">
                <a16:creationId xmlns:a16="http://schemas.microsoft.com/office/drawing/2014/main" id="{6C9D01A4-6E2C-EF8C-6F65-8AA257C8435F}"/>
              </a:ext>
            </a:extLst>
          </p:cNvPr>
          <p:cNvSpPr txBox="1"/>
          <p:nvPr/>
        </p:nvSpPr>
        <p:spPr>
          <a:xfrm>
            <a:off x="295669" y="1444992"/>
            <a:ext cx="11571719" cy="646331"/>
          </a:xfrm>
          <a:prstGeom prst="rect">
            <a:avLst/>
          </a:prstGeom>
          <a:noFill/>
        </p:spPr>
        <p:txBody>
          <a:bodyPr wrap="square" rtlCol="0">
            <a:spAutoFit/>
          </a:bodyPr>
          <a:lstStyle/>
          <a:p>
            <a:pPr algn="ctr"/>
            <a:r>
              <a:rPr lang="en-US" sz="3600" b="1" dirty="0">
                <a:solidFill>
                  <a:srgbClr val="FA4012"/>
                </a:solidFill>
                <a:latin typeface="Arial" panose="020B0604020202020204" pitchFamily="34" charset="0"/>
                <a:cs typeface="Arial" panose="020B0604020202020204" pitchFamily="34" charset="0"/>
              </a:rPr>
              <a:t>Thanks for your attention</a:t>
            </a:r>
            <a:r>
              <a:rPr lang="ru-RU" sz="3600" b="1" dirty="0">
                <a:solidFill>
                  <a:srgbClr val="FA4012"/>
                </a:solidFill>
                <a:latin typeface="Arial" panose="020B0604020202020204" pitchFamily="34" charset="0"/>
                <a:cs typeface="Arial" panose="020B0604020202020204" pitchFamily="34" charset="0"/>
              </a:rPr>
              <a:t>!</a:t>
            </a:r>
          </a:p>
        </p:txBody>
      </p:sp>
      <p:pic>
        <p:nvPicPr>
          <p:cNvPr id="10" name="Рисунок 9"/>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97466" y="3444998"/>
            <a:ext cx="2159681" cy="2159681"/>
          </a:xfrm>
          <a:prstGeom prst="rect">
            <a:avLst/>
          </a:prstGeom>
        </p:spPr>
      </p:pic>
      <p:sp>
        <p:nvSpPr>
          <p:cNvPr id="11" name="Прямоугольник 10"/>
          <p:cNvSpPr/>
          <p:nvPr/>
        </p:nvSpPr>
        <p:spPr>
          <a:xfrm>
            <a:off x="3491762" y="2091323"/>
            <a:ext cx="5208477" cy="461665"/>
          </a:xfrm>
          <a:prstGeom prst="rect">
            <a:avLst/>
          </a:prstGeom>
        </p:spPr>
        <p:txBody>
          <a:bodyPr wrap="none">
            <a:spAutoFit/>
          </a:bodyPr>
          <a:lstStyle/>
          <a:p>
            <a:r>
              <a:rPr lang="en-US" sz="2400" b="1" dirty="0">
                <a:solidFill>
                  <a:srgbClr val="FA4012"/>
                </a:solidFill>
                <a:latin typeface="Arial" panose="020B0604020202020204" pitchFamily="34" charset="0"/>
                <a:cs typeface="Arial" panose="020B0604020202020204" pitchFamily="34" charset="0"/>
              </a:rPr>
              <a:t>Subscribe to our social networks</a:t>
            </a:r>
            <a:r>
              <a:rPr lang="ru-RU" sz="2400" b="1" dirty="0">
                <a:solidFill>
                  <a:srgbClr val="FA4012"/>
                </a:solidFill>
                <a:latin typeface="Arial" panose="020B0604020202020204" pitchFamily="34" charset="0"/>
                <a:cs typeface="Arial" panose="020B0604020202020204" pitchFamily="34" charset="0"/>
              </a:rPr>
              <a:t>:</a:t>
            </a:r>
            <a:endParaRPr lang="ru-RU" sz="2400" b="1" dirty="0">
              <a:solidFill>
                <a:srgbClr val="FA4012"/>
              </a:solidFill>
            </a:endParaRPr>
          </a:p>
        </p:txBody>
      </p:sp>
      <p:pic>
        <p:nvPicPr>
          <p:cNvPr id="13" name="Рисунок 12" descr="qr-code (1).png"/>
          <p:cNvPicPr>
            <a:picLocks noChangeAspect="1"/>
          </p:cNvPicPr>
          <p:nvPr/>
        </p:nvPicPr>
        <p:blipFill>
          <a:blip r:embed="rId4"/>
          <a:stretch>
            <a:fillRect/>
          </a:stretch>
        </p:blipFill>
        <p:spPr>
          <a:xfrm>
            <a:off x="9046253" y="3444999"/>
            <a:ext cx="2159680" cy="2159680"/>
          </a:xfrm>
          <a:prstGeom prst="rect">
            <a:avLst/>
          </a:prstGeom>
        </p:spPr>
      </p:pic>
      <p:pic>
        <p:nvPicPr>
          <p:cNvPr id="14" name="Рисунок 13" descr="qr-code.png"/>
          <p:cNvPicPr>
            <a:picLocks noChangeAspect="1"/>
          </p:cNvPicPr>
          <p:nvPr/>
        </p:nvPicPr>
        <p:blipFill>
          <a:blip r:embed="rId5"/>
          <a:stretch>
            <a:fillRect/>
          </a:stretch>
        </p:blipFill>
        <p:spPr>
          <a:xfrm>
            <a:off x="5016160" y="3444999"/>
            <a:ext cx="2159680" cy="2159680"/>
          </a:xfrm>
          <a:prstGeom prst="rect">
            <a:avLst/>
          </a:prstGeom>
        </p:spPr>
      </p:pic>
      <p:sp>
        <p:nvSpPr>
          <p:cNvPr id="16" name="TextBox 15"/>
          <p:cNvSpPr txBox="1"/>
          <p:nvPr/>
        </p:nvSpPr>
        <p:spPr>
          <a:xfrm>
            <a:off x="873615" y="2860223"/>
            <a:ext cx="2398413" cy="584775"/>
          </a:xfrm>
          <a:prstGeom prst="rect">
            <a:avLst/>
          </a:prstGeom>
          <a:noFill/>
        </p:spPr>
        <p:txBody>
          <a:bodyPr wrap="none" rtlCol="0">
            <a:spAutoFit/>
          </a:bodyPr>
          <a:lstStyle/>
          <a:p>
            <a:pPr algn="ctr"/>
            <a:r>
              <a:rPr lang="en-US" sz="1600" dirty="0">
                <a:latin typeface="Arial" pitchFamily="34" charset="0"/>
                <a:cs typeface="Arial" pitchFamily="34" charset="0"/>
              </a:rPr>
              <a:t>Website</a:t>
            </a:r>
            <a:r>
              <a:rPr lang="ru-RU" sz="1600" dirty="0">
                <a:latin typeface="Arial" pitchFamily="34" charset="0"/>
                <a:cs typeface="Arial" pitchFamily="34" charset="0"/>
              </a:rPr>
              <a:t> </a:t>
            </a:r>
            <a:br>
              <a:rPr lang="ru-RU" sz="1600" dirty="0">
                <a:latin typeface="Arial" pitchFamily="34" charset="0"/>
                <a:cs typeface="Arial" pitchFamily="34" charset="0"/>
              </a:rPr>
            </a:br>
            <a:r>
              <a:rPr lang="ru-RU" sz="1600" dirty="0">
                <a:latin typeface="Arial" pitchFamily="34" charset="0"/>
                <a:cs typeface="Arial" pitchFamily="34" charset="0"/>
              </a:rPr>
              <a:t>«</a:t>
            </a:r>
            <a:r>
              <a:rPr lang="en-US" sz="1600" dirty="0">
                <a:latin typeface="Arial" pitchFamily="34" charset="0"/>
                <a:cs typeface="Arial" pitchFamily="34" charset="0"/>
              </a:rPr>
              <a:t>Institute of economics</a:t>
            </a:r>
            <a:r>
              <a:rPr lang="ru-RU" sz="1600" dirty="0">
                <a:latin typeface="Arial" pitchFamily="34" charset="0"/>
                <a:cs typeface="Arial" pitchFamily="34" charset="0"/>
              </a:rPr>
              <a:t>»</a:t>
            </a:r>
          </a:p>
        </p:txBody>
      </p:sp>
      <p:sp>
        <p:nvSpPr>
          <p:cNvPr id="17" name="TextBox 16"/>
          <p:cNvSpPr txBox="1"/>
          <p:nvPr/>
        </p:nvSpPr>
        <p:spPr>
          <a:xfrm>
            <a:off x="4907464" y="2860224"/>
            <a:ext cx="2398412" cy="584775"/>
          </a:xfrm>
          <a:prstGeom prst="rect">
            <a:avLst/>
          </a:prstGeom>
          <a:noFill/>
        </p:spPr>
        <p:txBody>
          <a:bodyPr wrap="none" rtlCol="0">
            <a:spAutoFit/>
          </a:bodyPr>
          <a:lstStyle/>
          <a:p>
            <a:pPr algn="ctr"/>
            <a:r>
              <a:rPr lang="en-US" sz="1600" dirty="0">
                <a:latin typeface="Arial" pitchFamily="34" charset="0"/>
                <a:cs typeface="Arial" pitchFamily="34" charset="0"/>
              </a:rPr>
              <a:t>VK Group </a:t>
            </a:r>
            <a:br>
              <a:rPr lang="ru-RU" sz="1600" dirty="0">
                <a:latin typeface="Arial" pitchFamily="34" charset="0"/>
                <a:cs typeface="Arial" pitchFamily="34" charset="0"/>
              </a:rPr>
            </a:br>
            <a:r>
              <a:rPr lang="ru-RU" sz="1600" dirty="0">
                <a:latin typeface="Arial" pitchFamily="34" charset="0"/>
                <a:cs typeface="Arial" pitchFamily="34" charset="0"/>
              </a:rPr>
              <a:t>«</a:t>
            </a:r>
            <a:r>
              <a:rPr lang="en-US" sz="1600" dirty="0">
                <a:latin typeface="Arial" pitchFamily="34" charset="0"/>
                <a:cs typeface="Arial" pitchFamily="34" charset="0"/>
              </a:rPr>
              <a:t>Institute of economics</a:t>
            </a:r>
            <a:r>
              <a:rPr lang="ru-RU" sz="1600" dirty="0">
                <a:latin typeface="Arial" pitchFamily="34" charset="0"/>
                <a:cs typeface="Arial" pitchFamily="34" charset="0"/>
              </a:rPr>
              <a:t>»</a:t>
            </a:r>
          </a:p>
        </p:txBody>
      </p:sp>
      <p:sp>
        <p:nvSpPr>
          <p:cNvPr id="18" name="TextBox 17"/>
          <p:cNvSpPr txBox="1"/>
          <p:nvPr/>
        </p:nvSpPr>
        <p:spPr>
          <a:xfrm>
            <a:off x="8949102" y="2860224"/>
            <a:ext cx="2398412" cy="584775"/>
          </a:xfrm>
          <a:prstGeom prst="rect">
            <a:avLst/>
          </a:prstGeom>
          <a:noFill/>
        </p:spPr>
        <p:txBody>
          <a:bodyPr wrap="none" rtlCol="0">
            <a:spAutoFit/>
          </a:bodyPr>
          <a:lstStyle/>
          <a:p>
            <a:pPr algn="ctr"/>
            <a:r>
              <a:rPr lang="en-US" sz="1600" dirty="0">
                <a:latin typeface="Arial" pitchFamily="34" charset="0"/>
                <a:cs typeface="Arial" pitchFamily="34" charset="0"/>
              </a:rPr>
              <a:t>Telegram Channel</a:t>
            </a:r>
            <a:br>
              <a:rPr lang="ru-RU" sz="1600" dirty="0">
                <a:latin typeface="Arial" pitchFamily="34" charset="0"/>
                <a:cs typeface="Arial" pitchFamily="34" charset="0"/>
              </a:rPr>
            </a:br>
            <a:r>
              <a:rPr lang="ru-RU" sz="1600" dirty="0">
                <a:latin typeface="Arial" pitchFamily="34" charset="0"/>
                <a:cs typeface="Arial" pitchFamily="34" charset="0"/>
              </a:rPr>
              <a:t>«</a:t>
            </a:r>
            <a:r>
              <a:rPr lang="en-US" sz="1600" dirty="0">
                <a:latin typeface="Arial" pitchFamily="34" charset="0"/>
                <a:cs typeface="Arial" pitchFamily="34" charset="0"/>
              </a:rPr>
              <a:t>Institute of economics</a:t>
            </a:r>
            <a:r>
              <a:rPr lang="ru-RU" sz="1600" dirty="0">
                <a:latin typeface="Arial" pitchFamily="34" charset="0"/>
                <a:cs typeface="Arial" pitchFamily="34" charset="0"/>
              </a:rPr>
              <a:t>»</a:t>
            </a:r>
          </a:p>
        </p:txBody>
      </p:sp>
      <p:sp>
        <p:nvSpPr>
          <p:cNvPr id="19" name="TextBox 18"/>
          <p:cNvSpPr txBox="1"/>
          <p:nvPr/>
        </p:nvSpPr>
        <p:spPr>
          <a:xfrm>
            <a:off x="5113101" y="5635171"/>
            <a:ext cx="1952779" cy="338554"/>
          </a:xfrm>
          <a:prstGeom prst="rect">
            <a:avLst/>
          </a:prstGeom>
          <a:noFill/>
        </p:spPr>
        <p:txBody>
          <a:bodyPr wrap="none" rtlCol="0">
            <a:spAutoFit/>
          </a:bodyPr>
          <a:lstStyle/>
          <a:p>
            <a:pPr algn="ctr"/>
            <a:r>
              <a:rPr lang="en-US" sz="1600" dirty="0">
                <a:solidFill>
                  <a:srgbClr val="173C90"/>
                </a:solidFill>
                <a:latin typeface="Arial" pitchFamily="34" charset="0"/>
                <a:cs typeface="Arial" pitchFamily="34" charset="0"/>
              </a:rPr>
              <a:t>m.vk.com/</a:t>
            </a:r>
            <a:r>
              <a:rPr lang="en-US" sz="1600" dirty="0" err="1">
                <a:solidFill>
                  <a:srgbClr val="173C90"/>
                </a:solidFill>
                <a:latin typeface="Arial" pitchFamily="34" charset="0"/>
                <a:cs typeface="Arial" pitchFamily="34" charset="0"/>
              </a:rPr>
              <a:t>ineknngu</a:t>
            </a:r>
            <a:endParaRPr lang="ru-RU" sz="1600" dirty="0">
              <a:solidFill>
                <a:srgbClr val="173C90"/>
              </a:solidFill>
              <a:latin typeface="Arial" pitchFamily="34" charset="0"/>
              <a:cs typeface="Arial" pitchFamily="34" charset="0"/>
            </a:endParaRPr>
          </a:p>
        </p:txBody>
      </p:sp>
      <p:sp>
        <p:nvSpPr>
          <p:cNvPr id="20" name="TextBox 19"/>
          <p:cNvSpPr txBox="1"/>
          <p:nvPr/>
        </p:nvSpPr>
        <p:spPr>
          <a:xfrm>
            <a:off x="9338208" y="5635171"/>
            <a:ext cx="1531188" cy="338554"/>
          </a:xfrm>
          <a:prstGeom prst="rect">
            <a:avLst/>
          </a:prstGeom>
          <a:noFill/>
        </p:spPr>
        <p:txBody>
          <a:bodyPr wrap="none" rtlCol="0">
            <a:spAutoFit/>
          </a:bodyPr>
          <a:lstStyle/>
          <a:p>
            <a:pPr algn="ctr"/>
            <a:r>
              <a:rPr lang="en-US" sz="1600" dirty="0" err="1">
                <a:solidFill>
                  <a:srgbClr val="173C90"/>
                </a:solidFill>
                <a:latin typeface="Arial" pitchFamily="34" charset="0"/>
                <a:cs typeface="Arial" pitchFamily="34" charset="0"/>
              </a:rPr>
              <a:t>t.me</a:t>
            </a:r>
            <a:r>
              <a:rPr lang="en-US" sz="1600" dirty="0">
                <a:solidFill>
                  <a:srgbClr val="173C90"/>
                </a:solidFill>
                <a:latin typeface="Arial" pitchFamily="34" charset="0"/>
                <a:cs typeface="Arial" pitchFamily="34" charset="0"/>
              </a:rPr>
              <a:t>/</a:t>
            </a:r>
            <a:r>
              <a:rPr lang="en-US" sz="1600" dirty="0" err="1">
                <a:solidFill>
                  <a:srgbClr val="173C90"/>
                </a:solidFill>
                <a:latin typeface="Arial" pitchFamily="34" charset="0"/>
                <a:cs typeface="Arial" pitchFamily="34" charset="0"/>
              </a:rPr>
              <a:t>ineknngu</a:t>
            </a:r>
            <a:endParaRPr lang="ru-RU" sz="1600" dirty="0">
              <a:solidFill>
                <a:srgbClr val="173C90"/>
              </a:solidFill>
              <a:latin typeface="Arial" pitchFamily="34" charset="0"/>
              <a:cs typeface="Arial" pitchFamily="34" charset="0"/>
            </a:endParaRPr>
          </a:p>
        </p:txBody>
      </p:sp>
      <p:sp>
        <p:nvSpPr>
          <p:cNvPr id="21" name="TextBox 20"/>
          <p:cNvSpPr txBox="1"/>
          <p:nvPr/>
        </p:nvSpPr>
        <p:spPr>
          <a:xfrm>
            <a:off x="1398092" y="5635171"/>
            <a:ext cx="1096775" cy="338554"/>
          </a:xfrm>
          <a:prstGeom prst="rect">
            <a:avLst/>
          </a:prstGeom>
          <a:noFill/>
        </p:spPr>
        <p:txBody>
          <a:bodyPr wrap="none" rtlCol="0">
            <a:spAutoFit/>
          </a:bodyPr>
          <a:lstStyle/>
          <a:p>
            <a:pPr algn="ctr"/>
            <a:r>
              <a:rPr lang="en-US" sz="1600" dirty="0">
                <a:solidFill>
                  <a:srgbClr val="173C90"/>
                </a:solidFill>
                <a:latin typeface="Arial" pitchFamily="34" charset="0"/>
                <a:cs typeface="Arial" pitchFamily="34" charset="0"/>
              </a:rPr>
              <a:t>iee.unn.ru</a:t>
            </a:r>
            <a:endParaRPr lang="ru-RU" sz="1600" dirty="0">
              <a:solidFill>
                <a:srgbClr val="173C90"/>
              </a:solidFill>
              <a:latin typeface="Arial" pitchFamily="34" charset="0"/>
              <a:cs typeface="Arial" pitchFamily="34" charset="0"/>
            </a:endParaRPr>
          </a:p>
        </p:txBody>
      </p:sp>
      <p:sp>
        <p:nvSpPr>
          <p:cNvPr id="22" name="Скругленный прямоугольник 21">
            <a:extLst>
              <a:ext uri="{FF2B5EF4-FFF2-40B4-BE49-F238E27FC236}">
                <a16:creationId xmlns:a16="http://schemas.microsoft.com/office/drawing/2014/main" id="{CD641204-93B9-BB77-6A5C-E0F9368F96AA}"/>
              </a:ext>
            </a:extLst>
          </p:cNvPr>
          <p:cNvSpPr/>
          <p:nvPr/>
        </p:nvSpPr>
        <p:spPr>
          <a:xfrm>
            <a:off x="295669" y="247379"/>
            <a:ext cx="11600662" cy="767016"/>
          </a:xfrm>
          <a:prstGeom prst="roundRect">
            <a:avLst/>
          </a:prstGeom>
          <a:noFill/>
          <a:ln w="19050">
            <a:solidFill>
              <a:srgbClr val="173C9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25" name="TextBox 24">
            <a:extLst>
              <a:ext uri="{FF2B5EF4-FFF2-40B4-BE49-F238E27FC236}">
                <a16:creationId xmlns:a16="http://schemas.microsoft.com/office/drawing/2014/main" id="{230A9DD4-6792-8049-8F00-D5D5BE09E97C}"/>
              </a:ext>
            </a:extLst>
          </p:cNvPr>
          <p:cNvSpPr txBox="1"/>
          <p:nvPr/>
        </p:nvSpPr>
        <p:spPr>
          <a:xfrm>
            <a:off x="504181" y="470355"/>
            <a:ext cx="2432657" cy="276999"/>
          </a:xfrm>
          <a:prstGeom prst="rect">
            <a:avLst/>
          </a:prstGeom>
          <a:noFill/>
        </p:spPr>
        <p:txBody>
          <a:bodyPr wrap="square" rtlCol="0">
            <a:spAutoFit/>
          </a:bodyPr>
          <a:lstStyle/>
          <a:p>
            <a:r>
              <a:rPr lang="en-US" sz="1200" b="1" dirty="0">
                <a:solidFill>
                  <a:srgbClr val="173C90"/>
                </a:solidFill>
                <a:latin typeface="Arial" panose="020B0604020202020204" pitchFamily="34" charset="0"/>
                <a:cs typeface="Arial" panose="020B0604020202020204" pitchFamily="34" charset="0"/>
              </a:rPr>
              <a:t>Title of the presentation</a:t>
            </a:r>
            <a:endParaRPr lang="ru-RU" sz="1200" b="1" dirty="0">
              <a:solidFill>
                <a:srgbClr val="173C90"/>
              </a:solidFill>
              <a:latin typeface="Arial" panose="020B0604020202020204" pitchFamily="34" charset="0"/>
              <a:cs typeface="Arial" panose="020B0604020202020204" pitchFamily="34" charset="0"/>
            </a:endParaRPr>
          </a:p>
        </p:txBody>
      </p:sp>
      <p:sp>
        <p:nvSpPr>
          <p:cNvPr id="26" name="TextBox 25">
            <a:extLst>
              <a:ext uri="{FF2B5EF4-FFF2-40B4-BE49-F238E27FC236}">
                <a16:creationId xmlns:a16="http://schemas.microsoft.com/office/drawing/2014/main" id="{230A9DD4-6792-8049-8F00-D5D5BE09E97C}"/>
              </a:ext>
            </a:extLst>
          </p:cNvPr>
          <p:cNvSpPr txBox="1"/>
          <p:nvPr/>
        </p:nvSpPr>
        <p:spPr>
          <a:xfrm>
            <a:off x="3089238" y="470355"/>
            <a:ext cx="2432657" cy="276999"/>
          </a:xfrm>
          <a:prstGeom prst="rect">
            <a:avLst/>
          </a:prstGeom>
          <a:noFill/>
        </p:spPr>
        <p:txBody>
          <a:bodyPr wrap="square" rtlCol="0">
            <a:spAutoFit/>
          </a:bodyPr>
          <a:lstStyle/>
          <a:p>
            <a:r>
              <a:rPr lang="en-US" sz="1200" dirty="0">
                <a:solidFill>
                  <a:srgbClr val="173C90"/>
                </a:solidFill>
                <a:latin typeface="Arial" panose="020B0604020202020204" pitchFamily="34" charset="0"/>
                <a:cs typeface="Arial" panose="020B0604020202020204" pitchFamily="34" charset="0"/>
              </a:rPr>
              <a:t>Title of section</a:t>
            </a:r>
            <a:endParaRPr lang="ru-RU" sz="1200" dirty="0">
              <a:solidFill>
                <a:srgbClr val="173C90"/>
              </a:solidFill>
              <a:latin typeface="Arial" panose="020B0604020202020204" pitchFamily="34" charset="0"/>
              <a:cs typeface="Arial" panose="020B0604020202020204" pitchFamily="34" charset="0"/>
            </a:endParaRPr>
          </a:p>
        </p:txBody>
      </p:sp>
      <p:pic>
        <p:nvPicPr>
          <p:cNvPr id="27" name="Рисунок 26" descr="Mask group(2).png"/>
          <p:cNvPicPr>
            <a:picLocks noChangeAspect="1"/>
          </p:cNvPicPr>
          <p:nvPr/>
        </p:nvPicPr>
        <p:blipFill>
          <a:blip r:embed="rId6"/>
          <a:stretch>
            <a:fillRect/>
          </a:stretch>
        </p:blipFill>
        <p:spPr>
          <a:xfrm>
            <a:off x="9350999" y="247379"/>
            <a:ext cx="2093349" cy="767016"/>
          </a:xfrm>
          <a:prstGeom prst="rect">
            <a:avLst/>
          </a:prstGeom>
        </p:spPr>
      </p:pic>
    </p:spTree>
    <p:extLst>
      <p:ext uri="{BB962C8B-B14F-4D97-AF65-F5344CB8AC3E}">
        <p14:creationId xmlns:p14="http://schemas.microsoft.com/office/powerpoint/2010/main" val="379069748"/>
      </p:ext>
    </p:extLst>
  </p:cSld>
  <p:clrMapOvr>
    <a:masterClrMapping/>
  </p:clrMapOvr>
  <p:transition/>
</p:sld>
</file>

<file path=ppt/theme/theme1.xml><?xml version="1.0" encoding="utf-8"?>
<a:theme xmlns:a="http://schemas.openxmlformats.org/drawingml/2006/main" name="Тема Office">
  <a:themeElements>
    <a:clrScheme name="Пользовательские 1">
      <a:dk1>
        <a:srgbClr val="000000"/>
      </a:dk1>
      <a:lt1>
        <a:srgbClr val="FFFFFF"/>
      </a:lt1>
      <a:dk2>
        <a:srgbClr val="173B90"/>
      </a:dk2>
      <a:lt2>
        <a:srgbClr val="E7E6E6"/>
      </a:lt2>
      <a:accent1>
        <a:srgbClr val="173B90"/>
      </a:accent1>
      <a:accent2>
        <a:srgbClr val="EF3B10"/>
      </a:accent2>
      <a:accent3>
        <a:srgbClr val="009C93"/>
      </a:accent3>
      <a:accent4>
        <a:srgbClr val="F5D40A"/>
      </a:accent4>
      <a:accent5>
        <a:srgbClr val="01ACDF"/>
      </a:accent5>
      <a:accent6>
        <a:srgbClr val="6C882C"/>
      </a:accent6>
      <a:hlink>
        <a:srgbClr val="ED7D04"/>
      </a:hlink>
      <a:folHlink>
        <a:srgbClr val="502465"/>
      </a:folHlink>
    </a:clrScheme>
    <a:fontScheme name="Стандартная">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Стандартная">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Тема Office">
  <a:themeElements>
    <a:clrScheme name="Стандартная">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Стандартная">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Стандартная">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10697</TotalTime>
  <Words>928</Words>
  <Application>Microsoft Office PowerPoint</Application>
  <PresentationFormat>Широкоэкранный</PresentationFormat>
  <Paragraphs>181</Paragraphs>
  <Slides>14</Slides>
  <Notes>0</Notes>
  <HiddenSlides>0</HiddenSlides>
  <MMClips>0</MMClips>
  <ScaleCrop>false</ScaleCrop>
  <HeadingPairs>
    <vt:vector size="6" baseType="variant">
      <vt:variant>
        <vt:lpstr>Использованные шрифты</vt:lpstr>
      </vt:variant>
      <vt:variant>
        <vt:i4>3</vt:i4>
      </vt:variant>
      <vt:variant>
        <vt:lpstr>Тема</vt:lpstr>
      </vt:variant>
      <vt:variant>
        <vt:i4>1</vt:i4>
      </vt:variant>
      <vt:variant>
        <vt:lpstr>Заголовки слайдов</vt:lpstr>
      </vt:variant>
      <vt:variant>
        <vt:i4>14</vt:i4>
      </vt:variant>
    </vt:vector>
  </HeadingPairs>
  <TitlesOfParts>
    <vt:vector size="18" baseType="lpstr">
      <vt:lpstr>Arial</vt:lpstr>
      <vt:lpstr>Calibri</vt:lpstr>
      <vt:lpstr>Calibri Light</vt:lpstr>
      <vt:lpstr>Тема Office</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Презентация PowerPoint</dc:title>
  <dc:creator>Алина Лелюк</dc:creator>
  <cp:lastModifiedBy>Alla Arkhangelskaya</cp:lastModifiedBy>
  <cp:revision>315</cp:revision>
  <dcterms:created xsi:type="dcterms:W3CDTF">2022-11-09T08:47:19Z</dcterms:created>
  <dcterms:modified xsi:type="dcterms:W3CDTF">2024-06-05T08:00:37Z</dcterms:modified>
</cp:coreProperties>
</file>